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4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12192000" cy="6858000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8EC524C-ED4F-47C5-A225-1CB095021DA3}" styleName="">
    <a:wholeTbl>
      <a:tcTxStyle>
        <a:font>
          <a:latin typeface="Palatino Linotype"/>
          <a:ea typeface="Palatino Linotype"/>
          <a:cs typeface="Palatino Linotype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FE7"/>
          </a:solidFill>
        </a:fill>
      </a:tcStyle>
    </a:wholeTbl>
    <a:band1H>
      <a:tcTxStyle>
        <a:font>
          <a:latin typeface=""/>
          <a:ea typeface=""/>
          <a:cs typeface=""/>
        </a:font>
      </a:tcTxStyle>
      <a:tcStyle>
        <a:tcBdr/>
        <a:fill>
          <a:solidFill>
            <a:srgbClr val="CFDECC"/>
          </a:solidFill>
        </a:fill>
      </a:tcStyle>
    </a:band1H>
    <a:band2H>
      <a:tcTxStyle>
        <a:font>
          <a:latin typeface=""/>
          <a:ea typeface=""/>
          <a:cs typeface=""/>
        </a:font>
      </a:tcTxStyle>
      <a:tcStyle>
        <a:tcBdr/>
      </a:tcStyle>
    </a:band2H>
    <a:band1V>
      <a:tcTxStyle>
        <a:font>
          <a:latin typeface=""/>
          <a:ea typeface=""/>
          <a:cs typeface=""/>
        </a:font>
      </a:tcTxStyle>
      <a:tcStyle>
        <a:tcBdr/>
        <a:fill>
          <a:solidFill>
            <a:srgbClr val="CFDECC"/>
          </a:solidFill>
        </a:fill>
      </a:tcStyle>
    </a:band1V>
    <a:band2V>
      <a:tcTxStyle>
        <a:font>
          <a:latin typeface=""/>
          <a:ea typeface=""/>
          <a:cs typeface=""/>
        </a:font>
      </a:tcTxStyle>
      <a:tcStyle>
        <a:tcBdr/>
      </a:tcStyle>
    </a:band2V>
    <a:lastCol>
      <a:tcTxStyle b="on">
        <a:font>
          <a:latin typeface="Palatino Linotype"/>
          <a:ea typeface="Palatino Linotype"/>
          <a:cs typeface="Palatino Linotype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>
        <a:font>
          <a:latin typeface="Palatino Linotype"/>
          <a:ea typeface="Palatino Linotype"/>
          <a:cs typeface="Palatino Linotype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>
        <a:font>
          <a:latin typeface="Palatino Linotype"/>
          <a:ea typeface="Palatino Linotype"/>
          <a:cs typeface="Palatino Linotype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5B9BD5"/>
          </a:solidFill>
        </a:fill>
      </a:tcStyle>
    </a:lastRow>
    <a:firstRow>
      <a:tcTxStyle b="on">
        <a:font>
          <a:latin typeface="Palatino Linotype"/>
          <a:ea typeface="Palatino Linotype"/>
          <a:cs typeface="Palatino Linotype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5B9BD5"/>
          </a:solidFill>
        </a:fill>
      </a:tcStyle>
    </a:firstRow>
  </a:tblStyle>
  <a:tblStyle styleId="{69012ECD-51FC-41F1-AA8D-1B2483CD663E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  <a:band1H>
      <a:tcStyle>
        <a:tcBdr>
          <a:top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band1H>
    <a:band1V>
      <a:tcStyle>
        <a:tcBdr>
          <a:left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right>
        </a:tcBdr>
      </a:tcStyle>
    </a:band1V>
    <a:band2V>
      <a:tcStyle>
        <a:tcBdr>
          <a:left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right>
        </a:tcBdr>
      </a:tcStyle>
    </a:band2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top>
        </a:tcBdr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Row>
  </a:tblStyle>
  <a:tblStyle styleId="{2D5ABB26-0587-4C30-8999-92F81FD0307C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</a:tcStyle>
    </a:wholeTbl>
  </a:tblStyle>
  <a:tblStyle styleId="{16D9F66E-5EB9-4882-86FB-DCBF35E3C3E4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70AD47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70AD47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70AD47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70AD47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BF1E9"/>
          </a:solidFill>
        </a:fill>
      </a:tcStyle>
    </a:wholeTbl>
    <a:band1H>
      <a:tcStyle>
        <a:tcBdr/>
        <a:fill>
          <a:solidFill>
            <a:srgbClr val="D5E3CF"/>
          </a:solidFill>
        </a:fill>
      </a:tcStyle>
    </a:band1H>
    <a:band1V>
      <a:tcStyle>
        <a:tcBdr/>
        <a:fill>
          <a:solidFill>
            <a:srgbClr val="D5E3CF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25402" cap="flat" cmpd="sng" algn="ctr">
              <a:solidFill>
                <a:srgbClr val="70AD47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EBF1E9"/>
          </a:solidFill>
        </a:fill>
      </a:tcStyle>
    </a:lastRow>
    <a:firstRow>
      <a:tcTxStyle b="on">
        <a:font>
          <a:latin typeface=""/>
          <a:ea typeface=""/>
          <a:cs typeface=""/>
        </a:font>
      </a:tcTxStyle>
      <a:tcStyle>
        <a:tcBdr/>
        <a:fill>
          <a:solidFill>
            <a:srgbClr val="EBF1E9"/>
          </a:solidFill>
        </a:fill>
      </a:tcStyle>
    </a:firstRow>
  </a:tblStyle>
  <a:tblStyle styleId="{237B28E4-EE0C-457F-B931-A5DF89A871EF}" styleName="">
    <a:wholeTbl>
      <a:tcTxStyle>
        <a:font>
          <a:latin typeface="Palatino Linotype"/>
          <a:ea typeface="Palatino Linotype"/>
          <a:cs typeface="Palatino Linotype"/>
        </a:font>
        <a:srgbClr val="000000"/>
      </a:tcTxStyle>
      <a:tcStyle>
        <a:tcBdr>
          <a:left>
            <a:ln w="12701" cap="flat" cmpd="sng" algn="ctr">
              <a:solidFill>
                <a:srgbClr val="ED7D3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ED7D3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ED7D3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ED7D3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FFF"/>
          </a:solidFill>
        </a:fill>
      </a:tcStyle>
    </a:wholeTbl>
    <a:band1H>
      <a:tcTxStyle>
        <a:font>
          <a:latin typeface=""/>
          <a:ea typeface=""/>
          <a:cs typeface=""/>
        </a:font>
      </a:tcTxStyle>
      <a:tcStyle>
        <a:tcBdr/>
        <a:fill>
          <a:solidFill>
            <a:srgbClr val="ED7D31"/>
          </a:solidFill>
        </a:fill>
      </a:tcStyle>
    </a:band1H>
    <a:band2H>
      <a:tcTxStyle>
        <a:font>
          <a:latin typeface=""/>
          <a:ea typeface=""/>
          <a:cs typeface=""/>
        </a:font>
      </a:tcTxStyle>
      <a:tcStyle>
        <a:tcBdr/>
      </a:tcStyle>
    </a:band2H>
    <a:band1V>
      <a:tcTxStyle>
        <a:font>
          <a:latin typeface=""/>
          <a:ea typeface=""/>
          <a:cs typeface=""/>
        </a:font>
      </a:tcTxStyle>
      <a:tcStyle>
        <a:tcBdr/>
        <a:fill>
          <a:solidFill>
            <a:srgbClr val="ED7D31"/>
          </a:solidFill>
        </a:fill>
      </a:tcStyle>
    </a:band1V>
    <a:band2V>
      <a:tcTxStyle>
        <a:font>
          <a:latin typeface=""/>
          <a:ea typeface=""/>
          <a:cs typeface=""/>
        </a:font>
      </a:tcTxStyle>
      <a:tcStyle>
        <a:tcBdr/>
      </a:tcStyle>
    </a:band2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sng" algn="ctr">
              <a:solidFill>
                <a:srgbClr val="ED7D3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FFFFF"/>
          </a:solidFill>
        </a:fill>
      </a:tcStyle>
    </a:lastRow>
    <a:firstRow>
      <a:tcTxStyle b="on">
        <a:font>
          <a:latin typeface=""/>
          <a:ea typeface=""/>
          <a:cs typeface=""/>
        </a:font>
      </a:tcTxStyle>
      <a:tcStyle>
        <a:tcBdr>
          <a:bottom>
            <a:ln w="25402" cap="flat" cmpd="sng" algn="ctr">
              <a:solidFill>
                <a:srgbClr val="ED7D3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FFF"/>
          </a:solidFill>
        </a:fill>
      </a:tcStyle>
    </a:firstRow>
  </a:tblStyle>
  <a:tblStyle styleId="{3C2FFA5D-87B4-456A-9821-1D502468CF0F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wholeTbl>
    <a:band1H>
      <a:tcStyle>
        <a:tcBdr/>
        <a:fill>
          <a:solidFill>
            <a:srgbClr val="4472C4"/>
          </a:solidFill>
        </a:fill>
      </a:tcStyle>
    </a:band1H>
    <a:band2H>
      <a:tcStyle>
        <a:tcBdr/>
        <a:fill>
          <a:solidFill>
            <a:srgbClr val="4472C4"/>
          </a:solidFill>
        </a:fill>
      </a:tcStyle>
    </a:band2H>
    <a:band1V>
      <a:tcStyle>
        <a:tcBdr>
          <a:top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band1V>
    <a:band2V>
      <a:tcStyle>
        <a:tcBdr/>
        <a:fill>
          <a:solidFill>
            <a:srgbClr val="4472C4"/>
          </a:solidFill>
        </a:fill>
      </a:tcStyle>
    </a:band2V>
    <a:lastCol>
      <a:tcTxStyle b="on">
        <a:font>
          <a:latin typeface=""/>
          <a:ea typeface=""/>
          <a:cs typeface=""/>
        </a:font>
      </a:tcTxStyle>
      <a:tcStyle>
        <a:tcBdr>
          <a:left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lastCol>
    <a:firstCol>
      <a:tcTxStyle b="on">
        <a:font>
          <a:latin typeface=""/>
          <a:ea typeface=""/>
          <a:cs typeface=""/>
        </a:font>
      </a:tcTxStyle>
      <a:tcStyle>
        <a:tcBdr>
          <a:left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left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left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3172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3172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  <a:tblStyle styleId="{5A49AC9F-C4A1-489A-9ED6-3096140707A2}" styleName="">
    <a:wholeTbl>
      <a:tcTxStyle>
        <a:font>
          <a:latin typeface="Palatino Linotype"/>
          <a:ea typeface="Palatino Linotype"/>
          <a:cs typeface="Palatino Linotype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FE7"/>
          </a:solidFill>
        </a:fill>
      </a:tcStyle>
    </a:wholeTbl>
    <a:band1H>
      <a:tcTxStyle>
        <a:font>
          <a:latin typeface=""/>
          <a:ea typeface=""/>
          <a:cs typeface=""/>
        </a:font>
      </a:tcTxStyle>
      <a:tcStyle>
        <a:tcBdr/>
        <a:fill>
          <a:solidFill>
            <a:srgbClr val="CFDECC"/>
          </a:solidFill>
        </a:fill>
      </a:tcStyle>
    </a:band1H>
    <a:band2H>
      <a:tcTxStyle>
        <a:font>
          <a:latin typeface=""/>
          <a:ea typeface=""/>
          <a:cs typeface=""/>
        </a:font>
      </a:tcTxStyle>
      <a:tcStyle>
        <a:tcBdr/>
      </a:tcStyle>
    </a:band2H>
    <a:band1V>
      <a:tcTxStyle>
        <a:font>
          <a:latin typeface=""/>
          <a:ea typeface=""/>
          <a:cs typeface=""/>
        </a:font>
      </a:tcTxStyle>
      <a:tcStyle>
        <a:tcBdr/>
        <a:fill>
          <a:solidFill>
            <a:srgbClr val="CFDECC"/>
          </a:solidFill>
        </a:fill>
      </a:tcStyle>
    </a:band1V>
    <a:band2V>
      <a:tcTxStyle>
        <a:font>
          <a:latin typeface=""/>
          <a:ea typeface=""/>
          <a:cs typeface=""/>
        </a:font>
      </a:tcTxStyle>
      <a:tcStyle>
        <a:tcBdr/>
      </a:tcStyle>
    </a:band2V>
    <a:lastCol>
      <a:tcTxStyle b="on">
        <a:font>
          <a:latin typeface="Palatino Linotype"/>
          <a:ea typeface="Palatino Linotype"/>
          <a:cs typeface="Palatino Linotype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>
        <a:font>
          <a:latin typeface="Palatino Linotype"/>
          <a:ea typeface="Palatino Linotype"/>
          <a:cs typeface="Palatino Linotype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>
        <a:font>
          <a:latin typeface="Palatino Linotype"/>
          <a:ea typeface="Palatino Linotype"/>
          <a:cs typeface="Palatino Linotype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5B9BD5"/>
          </a:solidFill>
        </a:fill>
      </a:tcStyle>
    </a:lastRow>
    <a:firstRow>
      <a:tcTxStyle b="on">
        <a:font>
          <a:latin typeface="Palatino Linotype"/>
          <a:ea typeface="Palatino Linotype"/>
          <a:cs typeface="Palatino Linotype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5B9BD5"/>
          </a:solidFill>
        </a:fill>
      </a:tcStyle>
    </a:firstRow>
  </a:tblStyle>
  <a:tblStyle styleId="{0CD50423-1536-4748-AE3D-4360C7225501}" styleName="">
    <a:wholeTbl>
      <a:tcTxStyle>
        <a:font>
          <a:latin typeface="Palatino Linotype"/>
          <a:ea typeface="Palatino Linotype"/>
          <a:cs typeface="Palatino Linotype"/>
        </a:font>
        <a:srgbClr val="000000"/>
      </a:tcTxStyle>
      <a:tcStyle>
        <a:tcBdr>
          <a:left>
            <a:ln w="12701" cap="flat" cmpd="sng" algn="ctr">
              <a:solidFill>
                <a:srgbClr val="A5A5A5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A5A5A5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A5A5A5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A5A5A5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FFF"/>
          </a:solidFill>
        </a:fill>
      </a:tcStyle>
    </a:wholeTbl>
    <a:band1H>
      <a:tcTxStyle>
        <a:font>
          <a:latin typeface=""/>
          <a:ea typeface=""/>
          <a:cs typeface=""/>
        </a:font>
      </a:tcTxStyle>
      <a:tcStyle>
        <a:tcBdr/>
        <a:fill>
          <a:solidFill>
            <a:srgbClr val="A5A5A5"/>
          </a:solidFill>
        </a:fill>
      </a:tcStyle>
    </a:band1H>
    <a:band2H>
      <a:tcTxStyle>
        <a:font>
          <a:latin typeface=""/>
          <a:ea typeface=""/>
          <a:cs typeface=""/>
        </a:font>
      </a:tcTxStyle>
      <a:tcStyle>
        <a:tcBdr/>
      </a:tcStyle>
    </a:band2H>
    <a:band1V>
      <a:tcTxStyle>
        <a:font>
          <a:latin typeface=""/>
          <a:ea typeface=""/>
          <a:cs typeface=""/>
        </a:font>
      </a:tcTxStyle>
      <a:tcStyle>
        <a:tcBdr/>
        <a:fill>
          <a:solidFill>
            <a:srgbClr val="A5A5A5"/>
          </a:solidFill>
        </a:fill>
      </a:tcStyle>
    </a:band1V>
    <a:band2V>
      <a:tcTxStyle>
        <a:font>
          <a:latin typeface=""/>
          <a:ea typeface=""/>
          <a:cs typeface=""/>
        </a:font>
      </a:tcTxStyle>
      <a:tcStyle>
        <a:tcBdr/>
      </a:tcStyle>
    </a:band2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sng" algn="ctr">
              <a:solidFill>
                <a:srgbClr val="A5A5A5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FFFFF"/>
          </a:solidFill>
        </a:fill>
      </a:tcStyle>
    </a:lastRow>
    <a:firstRow>
      <a:tcTxStyle b="on">
        <a:font>
          <a:latin typeface=""/>
          <a:ea typeface=""/>
          <a:cs typeface=""/>
        </a:font>
      </a:tcTxStyle>
      <a:tcStyle>
        <a:tcBdr>
          <a:bottom>
            <a:ln w="25402" cap="flat" cmpd="sng" algn="ctr">
              <a:solidFill>
                <a:srgbClr val="A5A5A5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FFF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;n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7" cy="4981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1" tIns="45701" rIns="91421" bIns="45701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Google Shape;4;n"/>
          <p:cNvSpPr txBox="1">
            <a:spLocks noGrp="1"/>
          </p:cNvSpPr>
          <p:nvPr>
            <p:ph type="dt" idx="1"/>
          </p:nvPr>
        </p:nvSpPr>
        <p:spPr>
          <a:xfrm>
            <a:off x="3850446" y="0"/>
            <a:ext cx="2945657" cy="4981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1" tIns="45701" rIns="91421" bIns="45701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defRPr>
            </a:lvl1pPr>
          </a:lstStyle>
          <a:p>
            <a:pPr lvl="0"/>
            <a:endParaRPr lang="en-US"/>
          </a:p>
        </p:txBody>
      </p:sp>
      <p:sp>
        <p:nvSpPr>
          <p:cNvPr id="4" name="Google Shape;5;n"/>
          <p:cNvSpPr>
            <a:spLocks noGrp="1" noRot="1" noChangeAspect="1"/>
          </p:cNvSpPr>
          <p:nvPr>
            <p:ph type="sldImg" idx="2"/>
          </p:nvPr>
        </p:nvSpPr>
        <p:spPr>
          <a:xfrm>
            <a:off x="422279" y="1241426"/>
            <a:ext cx="5953128" cy="3349620"/>
          </a:xfrm>
          <a:prstGeom prst="rect">
            <a:avLst/>
          </a:prstGeom>
          <a:noFill/>
          <a:ln w="12701" cap="flat">
            <a:solidFill>
              <a:srgbClr val="000000"/>
            </a:solidFill>
            <a:prstDash val="solid"/>
            <a:round/>
          </a:ln>
        </p:spPr>
      </p:sp>
      <p:sp>
        <p:nvSpPr>
          <p:cNvPr id="5" name="Google Shape;6;n"/>
          <p:cNvSpPr txBox="1">
            <a:spLocks noGrp="1"/>
          </p:cNvSpPr>
          <p:nvPr>
            <p:ph type="body" sz="quarter" idx="3"/>
          </p:nvPr>
        </p:nvSpPr>
        <p:spPr>
          <a:xfrm>
            <a:off x="679764" y="4777959"/>
            <a:ext cx="5438137" cy="390924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1" tIns="45701" rIns="91421" bIns="45701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6" name="Google Shape;7;n"/>
          <p:cNvSpPr txBox="1">
            <a:spLocks noGrp="1"/>
          </p:cNvSpPr>
          <p:nvPr>
            <p:ph type="ftr" sz="quarter" idx="4"/>
          </p:nvPr>
        </p:nvSpPr>
        <p:spPr>
          <a:xfrm>
            <a:off x="0" y="9430088"/>
            <a:ext cx="2945657" cy="4981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1" tIns="45701" rIns="91421" bIns="45701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Google Shape;8;n"/>
          <p:cNvSpPr txBox="1">
            <a:spLocks noGrp="1"/>
          </p:cNvSpPr>
          <p:nvPr>
            <p:ph type="sldNum" sz="quarter" idx="5"/>
          </p:nvPr>
        </p:nvSpPr>
        <p:spPr>
          <a:xfrm>
            <a:off x="3850446" y="9430088"/>
            <a:ext cx="2945657" cy="4981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1" tIns="45701" rIns="91421" bIns="45701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defRPr>
            </a:lvl1pPr>
          </a:lstStyle>
          <a:p>
            <a:pPr lvl="0"/>
            <a:fld id="{9EDE29A6-C845-48CC-A4C0-10EB9CCD2D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28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457200" marR="0" lvl="0" indent="-22860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0" cap="none" spc="0" baseline="0">
        <a:solidFill>
          <a:srgbClr val="000000"/>
        </a:solidFill>
        <a:uFillTx/>
        <a:latin typeface="Microsoft JhengHei"/>
        <a:ea typeface="Microsoft JhengHei"/>
        <a:cs typeface="Microsoft JhengHei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p1:notes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Google Shape;287;p1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Google Shape;288;p1:notes"/>
          <p:cNvSpPr txBox="1"/>
          <p:nvPr/>
        </p:nvSpPr>
        <p:spPr>
          <a:xfrm>
            <a:off x="3850446" y="9430088"/>
            <a:ext cx="2945657" cy="498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2C14A39-7E93-4375-B6A1-139C32FA34B5}" type="slidenum">
              <a:t>1</a:t>
            </a:fld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63;p43:notes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Google Shape;364;p43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Google Shape;365;p43:notes"/>
          <p:cNvSpPr txBox="1"/>
          <p:nvPr/>
        </p:nvSpPr>
        <p:spPr>
          <a:xfrm>
            <a:off x="3850446" y="9430088"/>
            <a:ext cx="2945657" cy="498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0E39C30-1232-4BA1-A8E4-A1D589683C11}" type="slidenum">
              <a:t>10</a:t>
            </a:fld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71;p44:notes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Google Shape;372;p44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Google Shape;373;p44:notes"/>
          <p:cNvSpPr txBox="1"/>
          <p:nvPr/>
        </p:nvSpPr>
        <p:spPr>
          <a:xfrm>
            <a:off x="3850446" y="9430088"/>
            <a:ext cx="2945657" cy="498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1B5F3BD-04F5-4455-AE4F-595539C8459C}" type="slidenum">
              <a:t>11</a:t>
            </a:fld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81;p45:notes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Google Shape;382;p45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Google Shape;383;p45:notes"/>
          <p:cNvSpPr txBox="1"/>
          <p:nvPr/>
        </p:nvSpPr>
        <p:spPr>
          <a:xfrm>
            <a:off x="3850446" y="9430088"/>
            <a:ext cx="2945657" cy="498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5E35866-AD0D-477F-ADCE-9482D0F1EF98}" type="slidenum">
              <a:t>12</a:t>
            </a:fld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94;p46:notes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Google Shape;395;p46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Google Shape;396;p46:notes"/>
          <p:cNvSpPr txBox="1"/>
          <p:nvPr/>
        </p:nvSpPr>
        <p:spPr>
          <a:xfrm>
            <a:off x="3850446" y="9430088"/>
            <a:ext cx="2945657" cy="498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B664CD-14DA-4D66-B33F-D0DB093498F2}" type="slidenum">
              <a:t>13</a:t>
            </a:fld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07;p47:notes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Google Shape;408;p47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Google Shape;409;p47:notes"/>
          <p:cNvSpPr txBox="1"/>
          <p:nvPr/>
        </p:nvSpPr>
        <p:spPr>
          <a:xfrm>
            <a:off x="3850446" y="9430088"/>
            <a:ext cx="2945657" cy="498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074CAB9-11D5-4110-9709-5023134FE9F0}" type="slidenum">
              <a:t>14</a:t>
            </a:fld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19;p48:notes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Google Shape;420;p48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Google Shape;421;p48:notes"/>
          <p:cNvSpPr txBox="1"/>
          <p:nvPr/>
        </p:nvSpPr>
        <p:spPr>
          <a:xfrm>
            <a:off x="3850446" y="9430088"/>
            <a:ext cx="2945657" cy="498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19E27E-9161-440B-975E-095F6899B083}" type="slidenum">
              <a:t>15</a:t>
            </a:fld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29;p49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Google Shape;430;p49:notes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36;p50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Google Shape;437;p50:notes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60;p51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Google Shape;461;p51:notes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67;p52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Google Shape;468;p52:notes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97;p39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Google Shape;298;p39:notes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75;p53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Google Shape;476;p53:notes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4;p40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Google Shape;305;p40:notes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12;p9:notes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Google Shape;313;p9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Google Shape;314;p9:notes"/>
          <p:cNvSpPr txBox="1"/>
          <p:nvPr/>
        </p:nvSpPr>
        <p:spPr>
          <a:xfrm>
            <a:off x="3850446" y="9430088"/>
            <a:ext cx="2945657" cy="498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4A7DC47-69D8-4899-901F-5BED5EC35901}" type="slidenum">
              <a:t>4</a:t>
            </a:fld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20;p10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Google Shape;321;p10:notes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28;p11:notes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Google Shape;329;p11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Google Shape;330;p11:notes"/>
          <p:cNvSpPr txBox="1"/>
          <p:nvPr/>
        </p:nvSpPr>
        <p:spPr>
          <a:xfrm>
            <a:off x="3850446" y="9430088"/>
            <a:ext cx="2945657" cy="498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4F86460-3353-4679-894D-8C1FBE6ECBDF}" type="slidenum">
              <a:t>6</a:t>
            </a:fld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37;p12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Google Shape;338;p12:notes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45;p41:notes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Google Shape;346;p41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Google Shape;347;p41:notes"/>
          <p:cNvSpPr txBox="1"/>
          <p:nvPr/>
        </p:nvSpPr>
        <p:spPr>
          <a:xfrm>
            <a:off x="3850446" y="9430088"/>
            <a:ext cx="2945657" cy="498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ED79CE3-93D5-4ABB-8F02-D6F7EEA85C59}" type="slidenum">
              <a:t>8</a:t>
            </a:fld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54;p42:notes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Google Shape;355;p42:note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Google Shape;356;p42:notes"/>
          <p:cNvSpPr txBox="1"/>
          <p:nvPr/>
        </p:nvSpPr>
        <p:spPr>
          <a:xfrm>
            <a:off x="3850446" y="9430088"/>
            <a:ext cx="2945657" cy="49813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726912C-03F1-4D65-96C4-D87C2EEA8185}" type="slidenum">
              <a:t>9</a:t>
            </a:fld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24;p28"/>
          <p:cNvGrpSpPr/>
          <p:nvPr/>
        </p:nvGrpSpPr>
        <p:grpSpPr>
          <a:xfrm>
            <a:off x="0" y="6208894"/>
            <a:ext cx="12191996" cy="649105"/>
            <a:chOff x="0" y="6208894"/>
            <a:chExt cx="12191996" cy="649105"/>
          </a:xfrm>
        </p:grpSpPr>
        <p:sp>
          <p:nvSpPr>
            <p:cNvPr id="3" name="Google Shape;25;p28"/>
            <p:cNvSpPr/>
            <p:nvPr/>
          </p:nvSpPr>
          <p:spPr>
            <a:xfrm>
              <a:off x="3044" y="6220178"/>
              <a:ext cx="12188952" cy="637821"/>
            </a:xfrm>
            <a:prstGeom prst="rect">
              <a:avLst/>
            </a:prstGeom>
            <a:gradFill>
              <a:gsLst>
                <a:gs pos="0">
                  <a:srgbClr val="DCE5A3"/>
                </a:gs>
                <a:gs pos="100000">
                  <a:srgbClr val="D6E095"/>
                </a:gs>
              </a:gsLst>
              <a:lin ang="5400000"/>
            </a:gradFill>
            <a:ln cap="flat">
              <a:noFill/>
              <a:prstDash val="solid"/>
            </a:ln>
          </p:spPr>
          <p:txBody>
            <a:bodyPr vert="horz" wrap="square" lIns="91421" tIns="45701" rIns="91421" bIns="45701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0" cap="none" spc="0" baseline="0">
                <a:solidFill>
                  <a:srgbClr val="000000"/>
                </a:solidFill>
                <a:uFillTx/>
                <a:latin typeface="MingLiu"/>
                <a:ea typeface="MingLiu"/>
                <a:cs typeface="MingLiu"/>
              </a:endParaRPr>
            </a:p>
          </p:txBody>
        </p:sp>
        <p:cxnSp>
          <p:nvCxnSpPr>
            <p:cNvPr id="4" name="Google Shape;26;p28"/>
            <p:cNvCxnSpPr/>
            <p:nvPr/>
          </p:nvCxnSpPr>
          <p:spPr>
            <a:xfrm>
              <a:off x="0" y="6208894"/>
              <a:ext cx="12191996" cy="0"/>
            </a:xfrm>
            <a:prstGeom prst="straightConnector1">
              <a:avLst/>
            </a:prstGeom>
            <a:noFill/>
            <a:ln w="12701" cap="flat">
              <a:solidFill>
                <a:srgbClr val="455F51"/>
              </a:solidFill>
              <a:prstDash val="solid"/>
              <a:miter/>
            </a:ln>
          </p:spPr>
        </p:cxnSp>
      </p:grpSp>
      <p:cxnSp>
        <p:nvCxnSpPr>
          <p:cNvPr id="5" name="Google Shape;27;p28"/>
          <p:cNvCxnSpPr/>
          <p:nvPr/>
        </p:nvCxnSpPr>
        <p:spPr>
          <a:xfrm rot="10799975" flipH="1">
            <a:off x="3044" y="5937940"/>
            <a:ext cx="8248" cy="5641"/>
          </a:xfrm>
          <a:prstGeom prst="straightConnector1">
            <a:avLst/>
          </a:prstGeom>
          <a:noFill/>
          <a:ln w="9528" cap="flat">
            <a:solidFill>
              <a:srgbClr val="549E39"/>
            </a:solidFill>
            <a:prstDash val="solid"/>
            <a:miter/>
          </a:ln>
        </p:spPr>
      </p:cxnSp>
      <p:cxnSp>
        <p:nvCxnSpPr>
          <p:cNvPr id="6" name="Google Shape;28;p28"/>
          <p:cNvCxnSpPr/>
          <p:nvPr/>
        </p:nvCxnSpPr>
        <p:spPr>
          <a:xfrm rot="10799975" flipH="1">
            <a:off x="3044" y="5937940"/>
            <a:ext cx="8248" cy="5641"/>
          </a:xfrm>
          <a:prstGeom prst="straightConnector1">
            <a:avLst/>
          </a:prstGeom>
          <a:noFill/>
          <a:ln w="9528" cap="flat">
            <a:solidFill>
              <a:srgbClr val="549E39"/>
            </a:solidFill>
            <a:prstDash val="solid"/>
            <a:miter/>
          </a:ln>
        </p:spPr>
      </p:cxnSp>
      <p:sp>
        <p:nvSpPr>
          <p:cNvPr id="7" name="Google Shape;31;p28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Google Shape;32;p28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Google Shape;33;p2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498E11-2102-45F9-A4D5-2990518A953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270034"/>
      </p:ext>
    </p:extLst>
  </p:cSld>
  <p:clrMapOvr>
    <a:masterClrMapping/>
  </p:clrMapOvr>
  <p:transition spd="med">
    <p:fad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0;p3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Google Shape;91;p37"/>
          <p:cNvSpPr txBox="1">
            <a:spLocks noGrp="1"/>
          </p:cNvSpPr>
          <p:nvPr>
            <p:ph type="body" orient="vert" idx="1"/>
          </p:nvPr>
        </p:nvSpPr>
        <p:spPr>
          <a:xfrm rot="5400013">
            <a:off x="3901443" y="-1356357"/>
            <a:ext cx="4389120" cy="10972800"/>
          </a:xfrm>
        </p:spPr>
        <p:txBody>
          <a:bodyPr/>
          <a:lstStyle>
            <a:lvl1pPr indent="-337185">
              <a:spcBef>
                <a:spcPts val="360"/>
              </a:spcBef>
              <a:buSzPts val="1710"/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Google Shape;92;p3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Google Shape;93;p3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Google Shape;94;p37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328A8B-D094-44CC-9844-A5B111EFD63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05390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6;p38"/>
          <p:cNvSpPr txBox="1">
            <a:spLocks noGrp="1"/>
          </p:cNvSpPr>
          <p:nvPr>
            <p:ph type="title" orient="vert"/>
          </p:nvPr>
        </p:nvSpPr>
        <p:spPr>
          <a:xfrm rot="5400013">
            <a:off x="7604924" y="2148679"/>
            <a:ext cx="5211759" cy="2743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Google Shape;97;p38"/>
          <p:cNvSpPr txBox="1">
            <a:spLocks noGrp="1"/>
          </p:cNvSpPr>
          <p:nvPr>
            <p:ph type="body" orient="vert" idx="1"/>
          </p:nvPr>
        </p:nvSpPr>
        <p:spPr>
          <a:xfrm rot="5400013">
            <a:off x="2016925" y="-492922"/>
            <a:ext cx="5211759" cy="8026402"/>
          </a:xfrm>
        </p:spPr>
        <p:txBody>
          <a:bodyPr/>
          <a:lstStyle>
            <a:lvl1pPr indent="-337185">
              <a:spcBef>
                <a:spcPts val="360"/>
              </a:spcBef>
              <a:buSzPts val="1710"/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Google Shape;98;p38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Google Shape;99;p38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Google Shape;100;p3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E9523B-6E1F-478F-ADEB-20CD93EE579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839001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6;p55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Google Shape;117;p55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 indent="-337185">
              <a:spcBef>
                <a:spcPts val="360"/>
              </a:spcBef>
              <a:buSzPts val="1710"/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Google Shape;118;p55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Google Shape;119;p5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Google Shape;120;p5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2216C37-2C38-4246-84B2-FBE54D3639D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710744"/>
      </p:ext>
    </p:extLst>
  </p:cSld>
  <p:clrMapOvr>
    <a:masterClrMapping/>
  </p:clrMapOvr>
  <p:transition spd="med">
    <p:fade/>
  </p:transition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122;p58"/>
          <p:cNvGrpSpPr/>
          <p:nvPr/>
        </p:nvGrpSpPr>
        <p:grpSpPr>
          <a:xfrm>
            <a:off x="0" y="6208894"/>
            <a:ext cx="12191996" cy="649105"/>
            <a:chOff x="0" y="6208894"/>
            <a:chExt cx="12191996" cy="649105"/>
          </a:xfrm>
        </p:grpSpPr>
        <p:sp>
          <p:nvSpPr>
            <p:cNvPr id="3" name="Google Shape;123;p58"/>
            <p:cNvSpPr/>
            <p:nvPr/>
          </p:nvSpPr>
          <p:spPr>
            <a:xfrm>
              <a:off x="3044" y="6220178"/>
              <a:ext cx="12188952" cy="637821"/>
            </a:xfrm>
            <a:prstGeom prst="rect">
              <a:avLst/>
            </a:prstGeom>
            <a:gradFill>
              <a:gsLst>
                <a:gs pos="0">
                  <a:srgbClr val="DCE5A3"/>
                </a:gs>
                <a:gs pos="100000">
                  <a:srgbClr val="D6E095"/>
                </a:gs>
              </a:gsLst>
              <a:lin ang="5400000"/>
            </a:gradFill>
            <a:ln cap="flat">
              <a:noFill/>
              <a:prstDash val="solid"/>
            </a:ln>
          </p:spPr>
          <p:txBody>
            <a:bodyPr vert="horz" wrap="square" lIns="91421" tIns="45701" rIns="91421" bIns="45701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0" cap="none" spc="0" baseline="0">
                <a:solidFill>
                  <a:srgbClr val="000000"/>
                </a:solidFill>
                <a:uFillTx/>
                <a:latin typeface="MingLiu"/>
                <a:ea typeface="MingLiu"/>
                <a:cs typeface="MingLiu"/>
              </a:endParaRPr>
            </a:p>
          </p:txBody>
        </p:sp>
        <p:cxnSp>
          <p:nvCxnSpPr>
            <p:cNvPr id="4" name="Google Shape;124;p58"/>
            <p:cNvCxnSpPr/>
            <p:nvPr/>
          </p:nvCxnSpPr>
          <p:spPr>
            <a:xfrm>
              <a:off x="0" y="6208894"/>
              <a:ext cx="12191996" cy="0"/>
            </a:xfrm>
            <a:prstGeom prst="straightConnector1">
              <a:avLst/>
            </a:prstGeom>
            <a:noFill/>
            <a:ln w="12701" cap="flat">
              <a:solidFill>
                <a:srgbClr val="455F51"/>
              </a:solidFill>
              <a:prstDash val="solid"/>
              <a:miter/>
            </a:ln>
          </p:spPr>
        </p:cxnSp>
      </p:grpSp>
      <p:cxnSp>
        <p:nvCxnSpPr>
          <p:cNvPr id="5" name="Google Shape;125;p58"/>
          <p:cNvCxnSpPr/>
          <p:nvPr/>
        </p:nvCxnSpPr>
        <p:spPr>
          <a:xfrm rot="10799975" flipH="1">
            <a:off x="3044" y="5937940"/>
            <a:ext cx="8248" cy="5641"/>
          </a:xfrm>
          <a:prstGeom prst="straightConnector1">
            <a:avLst/>
          </a:prstGeom>
          <a:noFill/>
          <a:ln w="9528" cap="flat">
            <a:solidFill>
              <a:srgbClr val="549E39"/>
            </a:solidFill>
            <a:prstDash val="solid"/>
            <a:miter/>
          </a:ln>
        </p:spPr>
      </p:cxnSp>
      <p:cxnSp>
        <p:nvCxnSpPr>
          <p:cNvPr id="6" name="Google Shape;126;p58"/>
          <p:cNvCxnSpPr/>
          <p:nvPr/>
        </p:nvCxnSpPr>
        <p:spPr>
          <a:xfrm rot="10799975" flipH="1">
            <a:off x="3044" y="5937940"/>
            <a:ext cx="8248" cy="5641"/>
          </a:xfrm>
          <a:prstGeom prst="straightConnector1">
            <a:avLst/>
          </a:prstGeom>
          <a:noFill/>
          <a:ln w="9528" cap="flat">
            <a:solidFill>
              <a:srgbClr val="549E39"/>
            </a:solidFill>
            <a:prstDash val="solid"/>
            <a:miter/>
          </a:ln>
        </p:spPr>
      </p:cxnSp>
      <p:sp>
        <p:nvSpPr>
          <p:cNvPr id="7" name="Google Shape;127;p58"/>
          <p:cNvSpPr txBox="1">
            <a:spLocks noGrp="1"/>
          </p:cNvSpPr>
          <p:nvPr>
            <p:ph type="ctrTitle"/>
          </p:nvPr>
        </p:nvSpPr>
        <p:spPr>
          <a:xfrm>
            <a:off x="711202" y="1371600"/>
            <a:ext cx="10468865" cy="1828800"/>
          </a:xfrm>
        </p:spPr>
        <p:txBody>
          <a:bodyPr tIns="0" rIns="18278"/>
          <a:lstStyle>
            <a:lvl1pPr algn="r">
              <a:defRPr sz="5600" b="1"/>
            </a:lvl1pPr>
          </a:lstStyle>
          <a:p>
            <a:pPr lvl="0"/>
            <a:endParaRPr lang="en-US"/>
          </a:p>
        </p:txBody>
      </p:sp>
      <p:sp>
        <p:nvSpPr>
          <p:cNvPr id="8" name="Google Shape;128;p58"/>
          <p:cNvSpPr txBox="1">
            <a:spLocks noGrp="1"/>
          </p:cNvSpPr>
          <p:nvPr>
            <p:ph type="subTitle" idx="1"/>
          </p:nvPr>
        </p:nvSpPr>
        <p:spPr>
          <a:xfrm>
            <a:off x="711202" y="3228536"/>
            <a:ext cx="10472924" cy="1752603"/>
          </a:xfrm>
        </p:spPr>
        <p:txBody>
          <a:bodyPr lIns="0" rIns="18278"/>
          <a:lstStyle>
            <a:lvl1pPr marR="45720" algn="r">
              <a:buNone/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9" name="Google Shape;129;p58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10" name="Google Shape;130;p58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11" name="Google Shape;131;p5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A90718C-8181-419B-9FA0-EA733EE3D3E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95726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3;p59"/>
          <p:cNvSpPr txBox="1">
            <a:spLocks noGrp="1"/>
          </p:cNvSpPr>
          <p:nvPr>
            <p:ph type="title"/>
          </p:nvPr>
        </p:nvSpPr>
        <p:spPr>
          <a:xfrm>
            <a:off x="707132" y="1316736"/>
            <a:ext cx="10363196" cy="1362456"/>
          </a:xfrm>
        </p:spPr>
        <p:txBody>
          <a:bodyPr tIns="0">
            <a:noAutofit/>
          </a:bodyPr>
          <a:lstStyle>
            <a:lvl1pPr>
              <a:defRPr sz="5600" b="1"/>
            </a:lvl1pPr>
          </a:lstStyle>
          <a:p>
            <a:pPr lvl="0"/>
            <a:endParaRPr lang="en-US"/>
          </a:p>
        </p:txBody>
      </p:sp>
      <p:sp>
        <p:nvSpPr>
          <p:cNvPr id="3" name="Google Shape;134;p59"/>
          <p:cNvSpPr txBox="1">
            <a:spLocks noGrp="1"/>
          </p:cNvSpPr>
          <p:nvPr>
            <p:ph type="body" idx="1"/>
          </p:nvPr>
        </p:nvSpPr>
        <p:spPr>
          <a:xfrm>
            <a:off x="707132" y="2704667"/>
            <a:ext cx="10363196" cy="1509710"/>
          </a:xfrm>
        </p:spPr>
        <p:txBody>
          <a:bodyPr lIns="45701" rIns="45701"/>
          <a:lstStyle>
            <a:lvl1pPr indent="-228600">
              <a:spcBef>
                <a:spcPts val="440"/>
              </a:spcBef>
              <a:buNone/>
              <a:defRPr lang="en-US" sz="2200"/>
            </a:lvl1pPr>
          </a:lstStyle>
          <a:p>
            <a:pPr lvl="0"/>
            <a:endParaRPr lang="en-US"/>
          </a:p>
        </p:txBody>
      </p:sp>
      <p:sp>
        <p:nvSpPr>
          <p:cNvPr id="4" name="Google Shape;135;p59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Google Shape;136;p59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Google Shape;137;p59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88BADB-CBFE-46C8-82E7-3C2A72AFCE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79869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9;p60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Google Shape;140;p60"/>
          <p:cNvSpPr txBox="1">
            <a:spLocks noGrp="1"/>
          </p:cNvSpPr>
          <p:nvPr>
            <p:ph idx="1"/>
          </p:nvPr>
        </p:nvSpPr>
        <p:spPr>
          <a:xfrm>
            <a:off x="609603" y="1920084"/>
            <a:ext cx="5384801" cy="4434840"/>
          </a:xfrm>
        </p:spPr>
        <p:txBody>
          <a:bodyPr/>
          <a:lstStyle>
            <a:lvl1pPr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Google Shape;141;p60"/>
          <p:cNvSpPr txBox="1">
            <a:spLocks noGrp="1"/>
          </p:cNvSpPr>
          <p:nvPr>
            <p:ph idx="2"/>
          </p:nvPr>
        </p:nvSpPr>
        <p:spPr>
          <a:xfrm>
            <a:off x="6197602" y="1920084"/>
            <a:ext cx="5384801" cy="4434840"/>
          </a:xfrm>
        </p:spPr>
        <p:txBody>
          <a:bodyPr/>
          <a:lstStyle>
            <a:lvl1pPr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5" name="Google Shape;142;p60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Google Shape;143;p60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Google Shape;144;p60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8F5ABF-09D7-48AF-B851-A9159428D3F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58728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6;p6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Google Shape;147;p61"/>
          <p:cNvSpPr txBox="1">
            <a:spLocks noGrp="1"/>
          </p:cNvSpPr>
          <p:nvPr>
            <p:ph type="body" idx="1"/>
          </p:nvPr>
        </p:nvSpPr>
        <p:spPr>
          <a:xfrm>
            <a:off x="609603" y="1855244"/>
            <a:ext cx="5386913" cy="659355"/>
          </a:xfrm>
        </p:spPr>
        <p:txBody>
          <a:bodyPr lIns="45701" tIns="0" rIns="45701" bIns="0" anchor="ctr">
            <a:noAutofit/>
          </a:bodyPr>
          <a:lstStyle>
            <a:lvl1pPr indent="-228600">
              <a:spcBef>
                <a:spcPts val="480"/>
              </a:spcBef>
              <a:buNone/>
              <a:defRPr lang="en-US" sz="2400" b="1"/>
            </a:lvl1pPr>
          </a:lstStyle>
          <a:p>
            <a:pPr lvl="0"/>
            <a:endParaRPr lang="en-US"/>
          </a:p>
        </p:txBody>
      </p:sp>
      <p:sp>
        <p:nvSpPr>
          <p:cNvPr id="4" name="Google Shape;148;p61"/>
          <p:cNvSpPr txBox="1">
            <a:spLocks noGrp="1"/>
          </p:cNvSpPr>
          <p:nvPr>
            <p:ph type="body" idx="3"/>
          </p:nvPr>
        </p:nvSpPr>
        <p:spPr>
          <a:xfrm>
            <a:off x="609603" y="2514600"/>
            <a:ext cx="5386913" cy="3845719"/>
          </a:xfrm>
        </p:spPr>
        <p:txBody>
          <a:bodyPr tIns="0"/>
          <a:lstStyle>
            <a:lvl1pPr indent="-361316">
              <a:spcBef>
                <a:spcPts val="440"/>
              </a:spcBef>
              <a:buSzPts val="2090"/>
              <a:defRPr lang="en-US" sz="2200"/>
            </a:lvl1pPr>
          </a:lstStyle>
          <a:p>
            <a:pPr lvl="0"/>
            <a:endParaRPr lang="en-US"/>
          </a:p>
        </p:txBody>
      </p:sp>
      <p:sp>
        <p:nvSpPr>
          <p:cNvPr id="5" name="Google Shape;149;p61"/>
          <p:cNvSpPr txBox="1">
            <a:spLocks noGrp="1"/>
          </p:cNvSpPr>
          <p:nvPr>
            <p:ph idx="2"/>
          </p:nvPr>
        </p:nvSpPr>
        <p:spPr>
          <a:xfrm>
            <a:off x="6193368" y="1859761"/>
            <a:ext cx="5389034" cy="654847"/>
          </a:xfrm>
        </p:spPr>
        <p:txBody>
          <a:bodyPr lIns="45701" tIns="0" rIns="45701" bIns="0" anchor="ctr"/>
          <a:lstStyle>
            <a:lvl1pPr indent="-228600">
              <a:spcBef>
                <a:spcPts val="480"/>
              </a:spcBef>
              <a:buNone/>
              <a:defRPr lang="en-US" sz="2400" b="1"/>
            </a:lvl1pPr>
          </a:lstStyle>
          <a:p>
            <a:pPr lvl="0"/>
            <a:endParaRPr lang="en-US"/>
          </a:p>
        </p:txBody>
      </p:sp>
      <p:sp>
        <p:nvSpPr>
          <p:cNvPr id="6" name="Google Shape;150;p61"/>
          <p:cNvSpPr txBox="1">
            <a:spLocks noGrp="1"/>
          </p:cNvSpPr>
          <p:nvPr>
            <p:ph idx="4"/>
          </p:nvPr>
        </p:nvSpPr>
        <p:spPr>
          <a:xfrm>
            <a:off x="6193368" y="2514600"/>
            <a:ext cx="5389034" cy="3845719"/>
          </a:xfrm>
        </p:spPr>
        <p:txBody>
          <a:bodyPr tIns="0"/>
          <a:lstStyle>
            <a:lvl1pPr indent="-361316">
              <a:spcBef>
                <a:spcPts val="440"/>
              </a:spcBef>
              <a:buSzPts val="2090"/>
              <a:defRPr lang="en-US" sz="2200"/>
            </a:lvl1pPr>
          </a:lstStyle>
          <a:p>
            <a:pPr lvl="0"/>
            <a:endParaRPr lang="en-US"/>
          </a:p>
        </p:txBody>
      </p:sp>
      <p:sp>
        <p:nvSpPr>
          <p:cNvPr id="7" name="Google Shape;151;p6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Google Shape;152;p61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Google Shape;153;p61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31B6C0-2CAE-42CB-A278-D338196B3AC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24289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55;p62"/>
          <p:cNvSpPr txBox="1">
            <a:spLocks noGrp="1"/>
          </p:cNvSpPr>
          <p:nvPr>
            <p:ph type="title"/>
          </p:nvPr>
        </p:nvSpPr>
        <p:spPr>
          <a:xfrm>
            <a:off x="609603" y="704088"/>
            <a:ext cx="11074398" cy="11430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Google Shape;156;p6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Google Shape;157;p6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Google Shape;158;p62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1DFE916-ED62-4544-BDC3-C19FD0016FB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38466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60;p6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Google Shape;161;p6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Google Shape;162;p6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254FEE-7A1B-4E86-9EDD-1E8B936BECF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00391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64;p64"/>
          <p:cNvSpPr txBox="1">
            <a:spLocks noGrp="1"/>
          </p:cNvSpPr>
          <p:nvPr>
            <p:ph type="title"/>
          </p:nvPr>
        </p:nvSpPr>
        <p:spPr>
          <a:xfrm>
            <a:off x="914400" y="514350"/>
            <a:ext cx="3657600" cy="1162046"/>
          </a:xfrm>
        </p:spPr>
        <p:txBody>
          <a:bodyPr>
            <a:noAutofit/>
          </a:bodyPr>
          <a:lstStyle>
            <a:lvl1pPr>
              <a:defRPr sz="2600"/>
            </a:lvl1pPr>
          </a:lstStyle>
          <a:p>
            <a:pPr lvl="0"/>
            <a:endParaRPr lang="en-US"/>
          </a:p>
        </p:txBody>
      </p:sp>
      <p:sp>
        <p:nvSpPr>
          <p:cNvPr id="3" name="Google Shape;165;p64"/>
          <p:cNvSpPr txBox="1">
            <a:spLocks noGrp="1"/>
          </p:cNvSpPr>
          <p:nvPr>
            <p:ph type="body" idx="2"/>
          </p:nvPr>
        </p:nvSpPr>
        <p:spPr>
          <a:xfrm>
            <a:off x="4766730" y="1676396"/>
            <a:ext cx="6815663" cy="4572000"/>
          </a:xfrm>
        </p:spPr>
        <p:txBody>
          <a:bodyPr tIns="0"/>
          <a:lstStyle>
            <a:lvl1pPr indent="-397507">
              <a:spcBef>
                <a:spcPts val="560"/>
              </a:spcBef>
              <a:buSzPts val="2660"/>
              <a:defRPr lang="en-US" sz="2800"/>
            </a:lvl1pPr>
          </a:lstStyle>
          <a:p>
            <a:pPr lvl="0"/>
            <a:endParaRPr lang="en-US"/>
          </a:p>
        </p:txBody>
      </p:sp>
      <p:sp>
        <p:nvSpPr>
          <p:cNvPr id="4" name="Google Shape;166;p64"/>
          <p:cNvSpPr txBox="1">
            <a:spLocks noGrp="1"/>
          </p:cNvSpPr>
          <p:nvPr>
            <p:ph idx="1"/>
          </p:nvPr>
        </p:nvSpPr>
        <p:spPr>
          <a:xfrm>
            <a:off x="914400" y="1676396"/>
            <a:ext cx="3657600" cy="4572000"/>
          </a:xfrm>
        </p:spPr>
        <p:txBody>
          <a:bodyPr lIns="18278" rIns="18278"/>
          <a:lstStyle>
            <a:lvl1pPr indent="-228600">
              <a:spcBef>
                <a:spcPts val="280"/>
              </a:spcBef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Google Shape;167;p6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Google Shape;168;p6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Google Shape;169;p6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37E8BE-15F1-4136-B717-379B3E2CB6A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98909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5;p29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Google Shape;36;p29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 indent="-337185">
              <a:spcBef>
                <a:spcPts val="360"/>
              </a:spcBef>
              <a:buSzPts val="1710"/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Google Shape;37;p29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Google Shape;38;p29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Google Shape;39;p29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772E87-879A-4E60-81EB-A4775697A12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29770"/>
      </p:ext>
    </p:extLst>
  </p:cSld>
  <p:clrMapOvr>
    <a:masterClrMapping/>
  </p:clrMapOvr>
  <p:transition spd="med">
    <p:fade/>
  </p:transition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71;p65"/>
          <p:cNvSpPr/>
          <p:nvPr/>
        </p:nvSpPr>
        <p:spPr>
          <a:xfrm rot="11220033" flipH="1">
            <a:off x="4220988" y="1108078"/>
            <a:ext cx="7010403" cy="4114800"/>
          </a:xfrm>
          <a:custGeom>
            <a:avLst/>
            <a:gdLst>
              <a:gd name="f0" fmla="val 10800000"/>
              <a:gd name="f1" fmla="val 5400000"/>
              <a:gd name="f2" fmla="val w"/>
              <a:gd name="f3" fmla="val h"/>
              <a:gd name="f4" fmla="val ss"/>
              <a:gd name="f5" fmla="val 0"/>
              <a:gd name="f6" fmla="val 3646"/>
              <a:gd name="f7" fmla="abs f2"/>
              <a:gd name="f8" fmla="abs f3"/>
              <a:gd name="f9" fmla="abs f4"/>
              <a:gd name="f10" fmla="?: f7 f2 1"/>
              <a:gd name="f11" fmla="?: f8 f3 1"/>
              <a:gd name="f12" fmla="?: f9 f4 1"/>
              <a:gd name="f13" fmla="*/ f10 1 21600"/>
              <a:gd name="f14" fmla="*/ f11 1 21600"/>
              <a:gd name="f15" fmla="*/ 21600 f10 1"/>
              <a:gd name="f16" fmla="*/ 21600 f11 1"/>
              <a:gd name="f17" fmla="min f14 f13"/>
              <a:gd name="f18" fmla="*/ f15 1 f12"/>
              <a:gd name="f19" fmla="*/ f16 1 f12"/>
              <a:gd name="f20" fmla="val f18"/>
              <a:gd name="f21" fmla="val f19"/>
              <a:gd name="f22" fmla="*/ f5 f17 1"/>
              <a:gd name="f23" fmla="+- f21 0 f5"/>
              <a:gd name="f24" fmla="+- f20 0 f5"/>
              <a:gd name="f25" fmla="*/ f21 f17 1"/>
              <a:gd name="f26" fmla="*/ f20 f17 1"/>
              <a:gd name="f27" fmla="min f24 f23"/>
              <a:gd name="f28" fmla="*/ f27 f5 1"/>
              <a:gd name="f29" fmla="*/ f27 f6 1"/>
              <a:gd name="f30" fmla="*/ f28 1 100000"/>
              <a:gd name="f31" fmla="*/ f29 1 100000"/>
              <a:gd name="f32" fmla="+- f20 0 f31"/>
              <a:gd name="f33" fmla="*/ f30 29289 1"/>
              <a:gd name="f34" fmla="*/ f30 f17 1"/>
              <a:gd name="f35" fmla="*/ f31 f17 1"/>
              <a:gd name="f36" fmla="*/ f33 1 100000"/>
              <a:gd name="f37" fmla="+- f32 f20 0"/>
              <a:gd name="f38" fmla="*/ f32 f17 1"/>
              <a:gd name="f39" fmla="*/ f37 1 2"/>
              <a:gd name="f40" fmla="*/ f36 f17 1"/>
              <a:gd name="f41" fmla="*/ f39 f1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0" t="f40" r="f41" b="f25"/>
            <a:pathLst>
              <a:path>
                <a:moveTo>
                  <a:pt x="f34" y="f22"/>
                </a:moveTo>
                <a:lnTo>
                  <a:pt x="f38" y="f22"/>
                </a:lnTo>
                <a:lnTo>
                  <a:pt x="f26" y="f35"/>
                </a:lnTo>
                <a:lnTo>
                  <a:pt x="f26" y="f25"/>
                </a:lnTo>
                <a:lnTo>
                  <a:pt x="f22" y="f25"/>
                </a:lnTo>
                <a:lnTo>
                  <a:pt x="f22" y="f34"/>
                </a:lnTo>
                <a:arcTo wR="f34" hR="f34" stAng="f0" swAng="f1"/>
                <a:close/>
              </a:path>
            </a:pathLst>
          </a:custGeom>
          <a:solidFill>
            <a:srgbClr val="FFFFFF"/>
          </a:solidFill>
          <a:ln w="9528" cap="rnd">
            <a:solidFill>
              <a:srgbClr val="C0C0C0"/>
            </a:solidFill>
            <a:prstDash val="solid"/>
            <a:miter/>
          </a:ln>
          <a:effectLst>
            <a:outerShdw dist="38499" dir="7499967" algn="tl">
              <a:srgbClr val="000000">
                <a:alpha val="24705"/>
              </a:srgbClr>
            </a:outerShdw>
          </a:effectLst>
        </p:spPr>
        <p:txBody>
          <a:bodyPr vert="horz" wrap="square" lIns="91421" tIns="45701" rIns="91421" bIns="45701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0" cap="none" spc="0" baseline="0">
              <a:solidFill>
                <a:srgbClr val="FFFFFF"/>
              </a:solidFill>
              <a:uFillTx/>
              <a:latin typeface="MingLiu"/>
              <a:ea typeface="MingLiu"/>
              <a:cs typeface="MingLiu"/>
            </a:endParaRPr>
          </a:p>
        </p:txBody>
      </p:sp>
      <p:sp>
        <p:nvSpPr>
          <p:cNvPr id="3" name="Google Shape;172;p65"/>
          <p:cNvSpPr/>
          <p:nvPr/>
        </p:nvSpPr>
        <p:spPr>
          <a:xfrm rot="11220033" flipH="1">
            <a:off x="10672163" y="5359764"/>
            <a:ext cx="207267" cy="15544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360"/>
              <a:gd name="f8" fmla="+- 0 0 -180"/>
              <a:gd name="f9" fmla="+- 0 0 -90"/>
              <a:gd name="f10" fmla="abs f3"/>
              <a:gd name="f11" fmla="abs f4"/>
              <a:gd name="f12" fmla="abs f5"/>
              <a:gd name="f13" fmla="*/ f7 f0 1"/>
              <a:gd name="f14" fmla="*/ f8 f0 1"/>
              <a:gd name="f15" fmla="*/ f9 f0 1"/>
              <a:gd name="f16" fmla="?: f10 f3 1"/>
              <a:gd name="f17" fmla="?: f11 f4 1"/>
              <a:gd name="f18" fmla="?: f12 f5 1"/>
              <a:gd name="f19" fmla="*/ f13 1 f2"/>
              <a:gd name="f20" fmla="*/ f14 1 f2"/>
              <a:gd name="f21" fmla="*/ f15 1 f2"/>
              <a:gd name="f22" fmla="*/ f16 1 21600"/>
              <a:gd name="f23" fmla="*/ f17 1 21600"/>
              <a:gd name="f24" fmla="*/ 21600 f16 1"/>
              <a:gd name="f25" fmla="*/ 21600 f17 1"/>
              <a:gd name="f26" fmla="+- f19 0 f1"/>
              <a:gd name="f27" fmla="+- f20 0 f1"/>
              <a:gd name="f28" fmla="+- f21 0 f1"/>
              <a:gd name="f29" fmla="min f23 f22"/>
              <a:gd name="f30" fmla="*/ f24 1 f18"/>
              <a:gd name="f31" fmla="*/ f25 1 f18"/>
              <a:gd name="f32" fmla="val f30"/>
              <a:gd name="f33" fmla="val f31"/>
              <a:gd name="f34" fmla="*/ f6 f29 1"/>
              <a:gd name="f35" fmla="+- f33 0 f6"/>
              <a:gd name="f36" fmla="+- f32 0 f6"/>
              <a:gd name="f37" fmla="*/ f33 f29 1"/>
              <a:gd name="f38" fmla="*/ f32 f29 1"/>
              <a:gd name="f39" fmla="*/ f35 1 2"/>
              <a:gd name="f40" fmla="*/ f36 1 2"/>
              <a:gd name="f41" fmla="*/ f36 1 12"/>
              <a:gd name="f42" fmla="*/ f35 7 1"/>
              <a:gd name="f43" fmla="*/ f36 7 1"/>
              <a:gd name="f44" fmla="*/ f35 11 1"/>
              <a:gd name="f45" fmla="+- f6 f39 0"/>
              <a:gd name="f46" fmla="+- f6 f40 0"/>
              <a:gd name="f47" fmla="*/ f42 1 12"/>
              <a:gd name="f48" fmla="*/ f43 1 12"/>
              <a:gd name="f49" fmla="*/ f44 1 12"/>
              <a:gd name="f50" fmla="*/ f41 f29 1"/>
              <a:gd name="f51" fmla="*/ f47 f29 1"/>
              <a:gd name="f52" fmla="*/ f48 f29 1"/>
              <a:gd name="f53" fmla="*/ f49 f29 1"/>
              <a:gd name="f54" fmla="*/ f46 f29 1"/>
              <a:gd name="f55" fmla="*/ f45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6">
                <a:pos x="f34" y="f34"/>
              </a:cxn>
              <a:cxn ang="f27">
                <a:pos x="f34" y="f37"/>
              </a:cxn>
              <a:cxn ang="f27">
                <a:pos x="f38" y="f37"/>
              </a:cxn>
              <a:cxn ang="f28">
                <a:pos x="f54" y="f55"/>
              </a:cxn>
            </a:cxnLst>
            <a:rect l="f50" t="f51" r="f52" b="f53"/>
            <a:pathLst>
              <a:path>
                <a:moveTo>
                  <a:pt x="f34" y="f37"/>
                </a:moveTo>
                <a:lnTo>
                  <a:pt x="f34" y="f34"/>
                </a:lnTo>
                <a:lnTo>
                  <a:pt x="f38" y="f37"/>
                </a:lnTo>
                <a:close/>
              </a:path>
            </a:pathLst>
          </a:custGeom>
          <a:solidFill>
            <a:srgbClr val="FFFFFF"/>
          </a:solidFill>
          <a:ln w="12701" cap="flat">
            <a:solidFill>
              <a:srgbClr val="FFFFFF"/>
            </a:solidFill>
            <a:prstDash val="solid"/>
            <a:bevel/>
          </a:ln>
          <a:effectLst>
            <a:outerShdw dist="6348" dir="12898457" algn="tl">
              <a:srgbClr val="000000">
                <a:alpha val="46666"/>
              </a:srgbClr>
            </a:outerShdw>
          </a:effectLst>
        </p:spPr>
        <p:txBody>
          <a:bodyPr vert="horz" wrap="square" lIns="91421" tIns="45701" rIns="91421" bIns="45701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0" cap="none" spc="0" baseline="0">
              <a:solidFill>
                <a:srgbClr val="FFFFFF"/>
              </a:solidFill>
              <a:uFillTx/>
              <a:latin typeface="MingLiu"/>
              <a:ea typeface="MingLiu"/>
              <a:cs typeface="MingLiu"/>
            </a:endParaRPr>
          </a:p>
        </p:txBody>
      </p:sp>
      <p:sp>
        <p:nvSpPr>
          <p:cNvPr id="4" name="Google Shape;173;p65"/>
          <p:cNvSpPr txBox="1">
            <a:spLocks noGrp="1"/>
          </p:cNvSpPr>
          <p:nvPr>
            <p:ph type="title"/>
          </p:nvPr>
        </p:nvSpPr>
        <p:spPr>
          <a:xfrm>
            <a:off x="812801" y="1176997"/>
            <a:ext cx="2950467" cy="1582625"/>
          </a:xfrm>
        </p:spPr>
        <p:txBody>
          <a:bodyPr lIns="45701" rIns="45701" bIns="45701"/>
          <a:lstStyle>
            <a:lvl1pPr>
              <a:defRPr sz="2000" b="1"/>
            </a:lvl1pPr>
          </a:lstStyle>
          <a:p>
            <a:pPr lvl="0"/>
            <a:endParaRPr lang="en-US"/>
          </a:p>
        </p:txBody>
      </p:sp>
      <p:sp>
        <p:nvSpPr>
          <p:cNvPr id="5" name="Google Shape;175;p65"/>
          <p:cNvSpPr txBox="1">
            <a:spLocks noGrp="1"/>
          </p:cNvSpPr>
          <p:nvPr>
            <p:ph type="body" idx="2"/>
          </p:nvPr>
        </p:nvSpPr>
        <p:spPr>
          <a:xfrm>
            <a:off x="812801" y="2828787"/>
            <a:ext cx="2946397" cy="2179316"/>
          </a:xfrm>
        </p:spPr>
        <p:txBody>
          <a:bodyPr lIns="63998" rIns="45701"/>
          <a:lstStyle>
            <a:lvl1pPr indent="-228600">
              <a:spcBef>
                <a:spcPts val="250"/>
              </a:spcBef>
              <a:buNone/>
              <a:defRPr lang="en-US" sz="1300"/>
            </a:lvl1pPr>
          </a:lstStyle>
          <a:p>
            <a:pPr lvl="0"/>
            <a:endParaRPr lang="en-US"/>
          </a:p>
        </p:txBody>
      </p:sp>
      <p:sp>
        <p:nvSpPr>
          <p:cNvPr id="6" name="Google Shape;176;p65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Google Shape;177;p6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Google Shape;178;p65"/>
          <p:cNvSpPr txBox="1">
            <a:spLocks noGrp="1"/>
          </p:cNvSpPr>
          <p:nvPr>
            <p:ph type="sldNum" sz="quarter" idx="8"/>
          </p:nvPr>
        </p:nvSpPr>
        <p:spPr>
          <a:xfrm>
            <a:off x="10769602" y="6356351"/>
            <a:ext cx="812801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08D54689-D32A-4179-ADC3-CE153EF9CD8A}" type="slidenum">
              <a:t>‹#›</a:t>
            </a:fld>
            <a:endParaRPr lang="en-US"/>
          </a:p>
        </p:txBody>
      </p:sp>
      <p:sp>
        <p:nvSpPr>
          <p:cNvPr id="9" name="Google Shape;179;p65"/>
          <p:cNvSpPr/>
          <p:nvPr/>
        </p:nvSpPr>
        <p:spPr>
          <a:xfrm rot="10800009" flipH="1">
            <a:off x="-12692" y="5816588"/>
            <a:ext cx="12217398" cy="1041401"/>
          </a:xfrm>
          <a:custGeom>
            <a:avLst/>
            <a:gdLst>
              <a:gd name="f0" fmla="val w"/>
              <a:gd name="f1" fmla="val h"/>
              <a:gd name="f2" fmla="val 0"/>
              <a:gd name="f3" fmla="val 5772"/>
              <a:gd name="f4" fmla="val 656"/>
              <a:gd name="f5" fmla="val 6"/>
              <a:gd name="f6" fmla="val 2"/>
              <a:gd name="f7" fmla="val 2542"/>
              <a:gd name="f8" fmla="val 2746"/>
              <a:gd name="f9" fmla="val 101"/>
              <a:gd name="f10" fmla="val 3828"/>
              <a:gd name="f11" fmla="val 367"/>
              <a:gd name="f12" fmla="val 4374"/>
              <a:gd name="f13" fmla="val 4920"/>
              <a:gd name="f14" fmla="val 5526"/>
              <a:gd name="f15" fmla="val 152"/>
              <a:gd name="f16" fmla="val 5766"/>
              <a:gd name="f17" fmla="val 55"/>
              <a:gd name="f18" fmla="val 213"/>
              <a:gd name="f19" fmla="val 5670"/>
              <a:gd name="f20" fmla="val 257"/>
              <a:gd name="f21" fmla="val 5016"/>
              <a:gd name="f22" fmla="val 441"/>
              <a:gd name="f23" fmla="val 4302"/>
              <a:gd name="f24" fmla="val 439"/>
              <a:gd name="f25" fmla="val 3588"/>
              <a:gd name="f26" fmla="val 437"/>
              <a:gd name="f27" fmla="val 2205"/>
              <a:gd name="f28" fmla="val 165"/>
              <a:gd name="f29" fmla="val 1488"/>
              <a:gd name="f30" fmla="val 201"/>
              <a:gd name="f31" fmla="val 750"/>
              <a:gd name="f32" fmla="val 209"/>
              <a:gd name="f33" fmla="val 270"/>
              <a:gd name="f34" fmla="val 482"/>
              <a:gd name="f35" fmla="*/ f0 1 5772"/>
              <a:gd name="f36" fmla="*/ f1 1 656"/>
              <a:gd name="f37" fmla="+- f4 0 f2"/>
              <a:gd name="f38" fmla="+- f3 0 f2"/>
              <a:gd name="f39" fmla="*/ f38 1 5772"/>
              <a:gd name="f40" fmla="*/ f37 1 656"/>
              <a:gd name="f41" fmla="*/ f2 1 f39"/>
              <a:gd name="f42" fmla="*/ f3 1 f39"/>
              <a:gd name="f43" fmla="*/ f2 1 f40"/>
              <a:gd name="f44" fmla="*/ f4 1 f40"/>
              <a:gd name="f45" fmla="*/ f41 f35 1"/>
              <a:gd name="f46" fmla="*/ f42 f35 1"/>
              <a:gd name="f47" fmla="*/ f44 f36 1"/>
              <a:gd name="f48" fmla="*/ f43 f3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5" t="f48" r="f46" b="f47"/>
            <a:pathLst>
              <a:path w="5772" h="656">
                <a:moveTo>
                  <a:pt x="f5" y="f6"/>
                </a:moveTo>
                <a:lnTo>
                  <a:pt x="f7" y="f2"/>
                </a:lnTo>
                <a:cubicBezTo>
                  <a:pt x="f8" y="f9"/>
                  <a:pt x="f10" y="f11"/>
                  <a:pt x="f12" y="f11"/>
                </a:cubicBezTo>
                <a:cubicBezTo>
                  <a:pt x="f13" y="f11"/>
                  <a:pt x="f14" y="f15"/>
                  <a:pt x="f16" y="f17"/>
                </a:cubicBezTo>
                <a:lnTo>
                  <a:pt x="f3" y="f18"/>
                </a:ln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2" y="f4"/>
                </a:cubicBezTo>
                <a:lnTo>
                  <a:pt x="f5" y="f6"/>
                </a:lnTo>
                <a:close/>
              </a:path>
            </a:pathLst>
          </a:custGeom>
          <a:gradFill>
            <a:gsLst>
              <a:gs pos="0">
                <a:srgbClr val="668F1B">
                  <a:alpha val="44705"/>
                </a:srgbClr>
              </a:gs>
              <a:gs pos="100000">
                <a:srgbClr val="CAE00E">
                  <a:alpha val="54901"/>
                </a:srgbClr>
              </a:gs>
            </a:gsLst>
            <a:lin ang="5400000"/>
          </a:gradFill>
          <a:ln cap="flat">
            <a:noFill/>
            <a:prstDash val="solid"/>
          </a:ln>
        </p:spPr>
        <p:txBody>
          <a:bodyPr vert="horz" wrap="square" lIns="91421" tIns="45701" rIns="91421" bIns="45701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  <p:sp>
        <p:nvSpPr>
          <p:cNvPr id="10" name="Google Shape;180;p65"/>
          <p:cNvSpPr/>
          <p:nvPr/>
        </p:nvSpPr>
        <p:spPr>
          <a:xfrm rot="10800009" flipH="1">
            <a:off x="5842000" y="6219821"/>
            <a:ext cx="6349995" cy="638178"/>
          </a:xfrm>
          <a:custGeom>
            <a:avLst/>
            <a:gdLst>
              <a:gd name="f0" fmla="val w"/>
              <a:gd name="f1" fmla="val h"/>
              <a:gd name="f2" fmla="val 0"/>
              <a:gd name="f3" fmla="val 3000"/>
              <a:gd name="f4" fmla="val 595"/>
              <a:gd name="f5" fmla="val 174"/>
              <a:gd name="f6" fmla="val 102"/>
              <a:gd name="f7" fmla="val 1168"/>
              <a:gd name="f8" fmla="val 533"/>
              <a:gd name="f9" fmla="val 1668"/>
              <a:gd name="f10" fmla="val 564"/>
              <a:gd name="f11" fmla="val 2168"/>
              <a:gd name="f12" fmla="val 2778"/>
              <a:gd name="f13" fmla="val 279"/>
              <a:gd name="f14" fmla="val 186"/>
              <a:gd name="f15" fmla="val 6"/>
              <a:gd name="f16" fmla="*/ f0 1 3000"/>
              <a:gd name="f17" fmla="*/ f1 1 595"/>
              <a:gd name="f18" fmla="+- f4 0 f2"/>
              <a:gd name="f19" fmla="+- f3 0 f2"/>
              <a:gd name="f20" fmla="*/ f19 1 3000"/>
              <a:gd name="f21" fmla="*/ f18 1 595"/>
              <a:gd name="f22" fmla="*/ f2 1 f20"/>
              <a:gd name="f23" fmla="*/ f3 1 f20"/>
              <a:gd name="f24" fmla="*/ f2 1 f21"/>
              <a:gd name="f25" fmla="*/ f4 1 f21"/>
              <a:gd name="f26" fmla="*/ f22 f16 1"/>
              <a:gd name="f27" fmla="*/ f23 f16 1"/>
              <a:gd name="f28" fmla="*/ f25 f17 1"/>
              <a:gd name="f29" fmla="*/ f24 f1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6" t="f29" r="f27" b="f28"/>
            <a:pathLst>
              <a:path w="3000" h="595">
                <a:moveTo>
                  <a:pt x="f2" y="f2"/>
                </a:moveTo>
                <a:cubicBezTo>
                  <a:pt x="f5" y="f6"/>
                  <a:pt x="f7" y="f8"/>
                  <a:pt x="f9" y="f10"/>
                </a:cubicBezTo>
                <a:cubicBezTo>
                  <a:pt x="f11" y="f4"/>
                  <a:pt x="f12" y="f13"/>
                  <a:pt x="f3" y="f14"/>
                </a:cubicBezTo>
                <a:lnTo>
                  <a:pt x="f3" y="f15"/>
                </a:lnTo>
                <a:lnTo>
                  <a:pt x="f2" y="f2"/>
                </a:lnTo>
                <a:close/>
              </a:path>
            </a:pathLst>
          </a:custGeom>
          <a:gradFill>
            <a:gsLst>
              <a:gs pos="0">
                <a:srgbClr val="99A719">
                  <a:alpha val="29803"/>
                </a:srgbClr>
              </a:gs>
              <a:gs pos="100000">
                <a:srgbClr val="80B814">
                  <a:alpha val="44705"/>
                </a:srgbClr>
              </a:gs>
            </a:gsLst>
            <a:lin ang="5400000"/>
          </a:gradFill>
          <a:ln cap="flat">
            <a:noFill/>
            <a:prstDash val="solid"/>
          </a:ln>
        </p:spPr>
        <p:txBody>
          <a:bodyPr vert="horz" wrap="square" lIns="91421" tIns="45701" rIns="91421" bIns="45701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</p:spTree>
    <p:extLst>
      <p:ext uri="{BB962C8B-B14F-4D97-AF65-F5344CB8AC3E}">
        <p14:creationId xmlns:p14="http://schemas.microsoft.com/office/powerpoint/2010/main" val="4168091712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82;p66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Google Shape;183;p66"/>
          <p:cNvSpPr txBox="1">
            <a:spLocks noGrp="1"/>
          </p:cNvSpPr>
          <p:nvPr>
            <p:ph type="body" orient="vert" idx="1"/>
          </p:nvPr>
        </p:nvSpPr>
        <p:spPr>
          <a:xfrm rot="5400013">
            <a:off x="3901443" y="-1356357"/>
            <a:ext cx="4389120" cy="10972800"/>
          </a:xfrm>
        </p:spPr>
        <p:txBody>
          <a:bodyPr/>
          <a:lstStyle>
            <a:lvl1pPr indent="-337185">
              <a:spcBef>
                <a:spcPts val="360"/>
              </a:spcBef>
              <a:buSzPts val="1710"/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Google Shape;184;p6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Google Shape;185;p6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Google Shape;186;p6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695B4A-4392-4C99-BED4-48C574C7D13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496996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88;p67"/>
          <p:cNvSpPr txBox="1">
            <a:spLocks noGrp="1"/>
          </p:cNvSpPr>
          <p:nvPr>
            <p:ph type="title" orient="vert"/>
          </p:nvPr>
        </p:nvSpPr>
        <p:spPr>
          <a:xfrm rot="5400013">
            <a:off x="7604924" y="2148679"/>
            <a:ext cx="5211759" cy="2743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Google Shape;189;p67"/>
          <p:cNvSpPr txBox="1">
            <a:spLocks noGrp="1"/>
          </p:cNvSpPr>
          <p:nvPr>
            <p:ph type="body" orient="vert" idx="1"/>
          </p:nvPr>
        </p:nvSpPr>
        <p:spPr>
          <a:xfrm rot="5400013">
            <a:off x="2016925" y="-492922"/>
            <a:ext cx="5211759" cy="8026402"/>
          </a:xfrm>
        </p:spPr>
        <p:txBody>
          <a:bodyPr/>
          <a:lstStyle>
            <a:lvl1pPr indent="-337185">
              <a:spcBef>
                <a:spcPts val="360"/>
              </a:spcBef>
              <a:buSzPts val="1710"/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Google Shape;190;p6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Google Shape;191;p6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Google Shape;192;p67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1DC91F-E3F4-4357-A3CC-31662EAD98D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466754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08;p5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Google Shape;209;p57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 indent="-337185">
              <a:spcBef>
                <a:spcPts val="360"/>
              </a:spcBef>
              <a:buSzPts val="1710"/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Google Shape;210;p5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Google Shape;211;p5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Google Shape;212;p57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9C3D65-7C8A-4664-ADFA-BCCBC2505C3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418262"/>
      </p:ext>
    </p:extLst>
  </p:cSld>
  <p:clrMapOvr>
    <a:masterClrMapping/>
  </p:clrMapOvr>
  <p:transition spd="med">
    <p:fade/>
  </p:transition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214;p68"/>
          <p:cNvGrpSpPr/>
          <p:nvPr/>
        </p:nvGrpSpPr>
        <p:grpSpPr>
          <a:xfrm>
            <a:off x="0" y="6208894"/>
            <a:ext cx="12191996" cy="649105"/>
            <a:chOff x="0" y="6208894"/>
            <a:chExt cx="12191996" cy="649105"/>
          </a:xfrm>
        </p:grpSpPr>
        <p:sp>
          <p:nvSpPr>
            <p:cNvPr id="3" name="Google Shape;215;p68"/>
            <p:cNvSpPr/>
            <p:nvPr/>
          </p:nvSpPr>
          <p:spPr>
            <a:xfrm>
              <a:off x="3044" y="6220178"/>
              <a:ext cx="12188952" cy="637821"/>
            </a:xfrm>
            <a:prstGeom prst="rect">
              <a:avLst/>
            </a:prstGeom>
            <a:gradFill>
              <a:gsLst>
                <a:gs pos="0">
                  <a:srgbClr val="DCE5A3"/>
                </a:gs>
                <a:gs pos="100000">
                  <a:srgbClr val="D6E095"/>
                </a:gs>
              </a:gsLst>
              <a:lin ang="5400000"/>
            </a:gradFill>
            <a:ln cap="flat">
              <a:noFill/>
              <a:prstDash val="solid"/>
            </a:ln>
          </p:spPr>
          <p:txBody>
            <a:bodyPr vert="horz" wrap="square" lIns="91421" tIns="45701" rIns="91421" bIns="45701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0" cap="none" spc="0" baseline="0">
                <a:solidFill>
                  <a:srgbClr val="000000"/>
                </a:solidFill>
                <a:uFillTx/>
                <a:latin typeface="MingLiu"/>
                <a:ea typeface="MingLiu"/>
                <a:cs typeface="MingLiu"/>
              </a:endParaRPr>
            </a:p>
          </p:txBody>
        </p:sp>
        <p:cxnSp>
          <p:nvCxnSpPr>
            <p:cNvPr id="4" name="Google Shape;216;p68"/>
            <p:cNvCxnSpPr/>
            <p:nvPr/>
          </p:nvCxnSpPr>
          <p:spPr>
            <a:xfrm>
              <a:off x="0" y="6208894"/>
              <a:ext cx="12191996" cy="0"/>
            </a:xfrm>
            <a:prstGeom prst="straightConnector1">
              <a:avLst/>
            </a:prstGeom>
            <a:noFill/>
            <a:ln w="12701" cap="flat">
              <a:solidFill>
                <a:srgbClr val="455F51"/>
              </a:solidFill>
              <a:prstDash val="solid"/>
              <a:miter/>
            </a:ln>
          </p:spPr>
        </p:cxnSp>
      </p:grpSp>
      <p:cxnSp>
        <p:nvCxnSpPr>
          <p:cNvPr id="5" name="Google Shape;217;p68"/>
          <p:cNvCxnSpPr/>
          <p:nvPr/>
        </p:nvCxnSpPr>
        <p:spPr>
          <a:xfrm rot="10799975" flipH="1">
            <a:off x="3044" y="5937940"/>
            <a:ext cx="8248" cy="5641"/>
          </a:xfrm>
          <a:prstGeom prst="straightConnector1">
            <a:avLst/>
          </a:prstGeom>
          <a:noFill/>
          <a:ln w="9528" cap="flat">
            <a:solidFill>
              <a:srgbClr val="549E39"/>
            </a:solidFill>
            <a:prstDash val="solid"/>
            <a:miter/>
          </a:ln>
        </p:spPr>
      </p:cxnSp>
      <p:cxnSp>
        <p:nvCxnSpPr>
          <p:cNvPr id="6" name="Google Shape;218;p68"/>
          <p:cNvCxnSpPr/>
          <p:nvPr/>
        </p:nvCxnSpPr>
        <p:spPr>
          <a:xfrm rot="10799975" flipH="1">
            <a:off x="3044" y="5937940"/>
            <a:ext cx="8248" cy="5641"/>
          </a:xfrm>
          <a:prstGeom prst="straightConnector1">
            <a:avLst/>
          </a:prstGeom>
          <a:noFill/>
          <a:ln w="9528" cap="flat">
            <a:solidFill>
              <a:srgbClr val="549E39"/>
            </a:solidFill>
            <a:prstDash val="solid"/>
            <a:miter/>
          </a:ln>
        </p:spPr>
      </p:cxnSp>
      <p:sp>
        <p:nvSpPr>
          <p:cNvPr id="7" name="Google Shape;219;p68"/>
          <p:cNvSpPr txBox="1">
            <a:spLocks noGrp="1"/>
          </p:cNvSpPr>
          <p:nvPr>
            <p:ph type="ctrTitle"/>
          </p:nvPr>
        </p:nvSpPr>
        <p:spPr>
          <a:xfrm>
            <a:off x="711202" y="1371600"/>
            <a:ext cx="10468865" cy="1828800"/>
          </a:xfrm>
        </p:spPr>
        <p:txBody>
          <a:bodyPr tIns="0" rIns="18278"/>
          <a:lstStyle>
            <a:lvl1pPr algn="r">
              <a:defRPr sz="5600" b="1"/>
            </a:lvl1pPr>
          </a:lstStyle>
          <a:p>
            <a:pPr lvl="0"/>
            <a:endParaRPr lang="en-US"/>
          </a:p>
        </p:txBody>
      </p:sp>
      <p:sp>
        <p:nvSpPr>
          <p:cNvPr id="8" name="Google Shape;220;p68"/>
          <p:cNvSpPr txBox="1">
            <a:spLocks noGrp="1"/>
          </p:cNvSpPr>
          <p:nvPr>
            <p:ph type="subTitle" idx="1"/>
          </p:nvPr>
        </p:nvSpPr>
        <p:spPr>
          <a:xfrm>
            <a:off x="711202" y="3228536"/>
            <a:ext cx="10472924" cy="1752603"/>
          </a:xfrm>
        </p:spPr>
        <p:txBody>
          <a:bodyPr lIns="0" rIns="18278"/>
          <a:lstStyle>
            <a:lvl1pPr marR="45720" algn="r">
              <a:buNone/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9" name="Google Shape;221;p68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10" name="Google Shape;222;p68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11" name="Google Shape;223;p6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5E012E-173D-4811-A4E4-B7A1ABC8EE2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692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25;p69"/>
          <p:cNvSpPr txBox="1">
            <a:spLocks noGrp="1"/>
          </p:cNvSpPr>
          <p:nvPr>
            <p:ph type="title"/>
          </p:nvPr>
        </p:nvSpPr>
        <p:spPr>
          <a:xfrm>
            <a:off x="707132" y="1316736"/>
            <a:ext cx="10363196" cy="1362456"/>
          </a:xfrm>
        </p:spPr>
        <p:txBody>
          <a:bodyPr tIns="0">
            <a:noAutofit/>
          </a:bodyPr>
          <a:lstStyle>
            <a:lvl1pPr>
              <a:defRPr sz="5600" b="1"/>
            </a:lvl1pPr>
          </a:lstStyle>
          <a:p>
            <a:pPr lvl="0"/>
            <a:endParaRPr lang="en-US"/>
          </a:p>
        </p:txBody>
      </p:sp>
      <p:sp>
        <p:nvSpPr>
          <p:cNvPr id="3" name="Google Shape;226;p69"/>
          <p:cNvSpPr txBox="1">
            <a:spLocks noGrp="1"/>
          </p:cNvSpPr>
          <p:nvPr>
            <p:ph type="body" idx="1"/>
          </p:nvPr>
        </p:nvSpPr>
        <p:spPr>
          <a:xfrm>
            <a:off x="707132" y="2704667"/>
            <a:ext cx="10363196" cy="1509710"/>
          </a:xfrm>
        </p:spPr>
        <p:txBody>
          <a:bodyPr lIns="45701" rIns="45701"/>
          <a:lstStyle>
            <a:lvl1pPr indent="-228600">
              <a:spcBef>
                <a:spcPts val="440"/>
              </a:spcBef>
              <a:buNone/>
              <a:defRPr lang="en-US" sz="2200"/>
            </a:lvl1pPr>
          </a:lstStyle>
          <a:p>
            <a:pPr lvl="0"/>
            <a:endParaRPr lang="en-US"/>
          </a:p>
        </p:txBody>
      </p:sp>
      <p:sp>
        <p:nvSpPr>
          <p:cNvPr id="4" name="Google Shape;227;p69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Google Shape;228;p69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Google Shape;229;p69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E25099-31A1-4DFA-BD72-00A3640BC75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419826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1;p70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Google Shape;232;p70"/>
          <p:cNvSpPr txBox="1">
            <a:spLocks noGrp="1"/>
          </p:cNvSpPr>
          <p:nvPr>
            <p:ph idx="1"/>
          </p:nvPr>
        </p:nvSpPr>
        <p:spPr>
          <a:xfrm>
            <a:off x="609603" y="1920084"/>
            <a:ext cx="5384801" cy="4434840"/>
          </a:xfrm>
        </p:spPr>
        <p:txBody>
          <a:bodyPr/>
          <a:lstStyle>
            <a:lvl1pPr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Google Shape;233;p70"/>
          <p:cNvSpPr txBox="1">
            <a:spLocks noGrp="1"/>
          </p:cNvSpPr>
          <p:nvPr>
            <p:ph idx="2"/>
          </p:nvPr>
        </p:nvSpPr>
        <p:spPr>
          <a:xfrm>
            <a:off x="6197602" y="1920084"/>
            <a:ext cx="5384801" cy="4434840"/>
          </a:xfrm>
        </p:spPr>
        <p:txBody>
          <a:bodyPr/>
          <a:lstStyle>
            <a:lvl1pPr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5" name="Google Shape;234;p70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Google Shape;235;p70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Google Shape;236;p70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E41189-7045-4007-96AE-E5AF22293A3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50964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8;p7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Google Shape;239;p71"/>
          <p:cNvSpPr txBox="1">
            <a:spLocks noGrp="1"/>
          </p:cNvSpPr>
          <p:nvPr>
            <p:ph type="body" idx="1"/>
          </p:nvPr>
        </p:nvSpPr>
        <p:spPr>
          <a:xfrm>
            <a:off x="609603" y="1855244"/>
            <a:ext cx="5386913" cy="659355"/>
          </a:xfrm>
        </p:spPr>
        <p:txBody>
          <a:bodyPr lIns="45701" tIns="0" rIns="45701" bIns="0" anchor="ctr">
            <a:noAutofit/>
          </a:bodyPr>
          <a:lstStyle>
            <a:lvl1pPr indent="-228600">
              <a:spcBef>
                <a:spcPts val="480"/>
              </a:spcBef>
              <a:buNone/>
              <a:defRPr lang="en-US" sz="2400" b="1"/>
            </a:lvl1pPr>
          </a:lstStyle>
          <a:p>
            <a:pPr lvl="0"/>
            <a:endParaRPr lang="en-US"/>
          </a:p>
        </p:txBody>
      </p:sp>
      <p:sp>
        <p:nvSpPr>
          <p:cNvPr id="4" name="Google Shape;240;p71"/>
          <p:cNvSpPr txBox="1">
            <a:spLocks noGrp="1"/>
          </p:cNvSpPr>
          <p:nvPr>
            <p:ph type="body" idx="3"/>
          </p:nvPr>
        </p:nvSpPr>
        <p:spPr>
          <a:xfrm>
            <a:off x="609603" y="2514600"/>
            <a:ext cx="5386913" cy="3845719"/>
          </a:xfrm>
        </p:spPr>
        <p:txBody>
          <a:bodyPr tIns="0"/>
          <a:lstStyle>
            <a:lvl1pPr indent="-361316">
              <a:spcBef>
                <a:spcPts val="440"/>
              </a:spcBef>
              <a:buSzPts val="2090"/>
              <a:defRPr lang="en-US" sz="2200"/>
            </a:lvl1pPr>
          </a:lstStyle>
          <a:p>
            <a:pPr lvl="0"/>
            <a:endParaRPr lang="en-US"/>
          </a:p>
        </p:txBody>
      </p:sp>
      <p:sp>
        <p:nvSpPr>
          <p:cNvPr id="5" name="Google Shape;241;p71"/>
          <p:cNvSpPr txBox="1">
            <a:spLocks noGrp="1"/>
          </p:cNvSpPr>
          <p:nvPr>
            <p:ph idx="2"/>
          </p:nvPr>
        </p:nvSpPr>
        <p:spPr>
          <a:xfrm>
            <a:off x="6193368" y="1859761"/>
            <a:ext cx="5389034" cy="654847"/>
          </a:xfrm>
        </p:spPr>
        <p:txBody>
          <a:bodyPr lIns="45701" tIns="0" rIns="45701" bIns="0" anchor="ctr"/>
          <a:lstStyle>
            <a:lvl1pPr indent="-228600">
              <a:spcBef>
                <a:spcPts val="480"/>
              </a:spcBef>
              <a:buNone/>
              <a:defRPr lang="en-US" sz="2400" b="1"/>
            </a:lvl1pPr>
          </a:lstStyle>
          <a:p>
            <a:pPr lvl="0"/>
            <a:endParaRPr lang="en-US"/>
          </a:p>
        </p:txBody>
      </p:sp>
      <p:sp>
        <p:nvSpPr>
          <p:cNvPr id="6" name="Google Shape;242;p71"/>
          <p:cNvSpPr txBox="1">
            <a:spLocks noGrp="1"/>
          </p:cNvSpPr>
          <p:nvPr>
            <p:ph idx="4"/>
          </p:nvPr>
        </p:nvSpPr>
        <p:spPr>
          <a:xfrm>
            <a:off x="6193368" y="2514600"/>
            <a:ext cx="5389034" cy="3845719"/>
          </a:xfrm>
        </p:spPr>
        <p:txBody>
          <a:bodyPr tIns="0"/>
          <a:lstStyle>
            <a:lvl1pPr indent="-361316">
              <a:spcBef>
                <a:spcPts val="440"/>
              </a:spcBef>
              <a:buSzPts val="2090"/>
              <a:defRPr lang="en-US" sz="2200"/>
            </a:lvl1pPr>
          </a:lstStyle>
          <a:p>
            <a:pPr lvl="0"/>
            <a:endParaRPr lang="en-US"/>
          </a:p>
        </p:txBody>
      </p:sp>
      <p:sp>
        <p:nvSpPr>
          <p:cNvPr id="7" name="Google Shape;243;p7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Google Shape;244;p71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Google Shape;245;p71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42C0671-7C38-4431-8BF5-FD737E1B915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9604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47;p72"/>
          <p:cNvSpPr txBox="1">
            <a:spLocks noGrp="1"/>
          </p:cNvSpPr>
          <p:nvPr>
            <p:ph type="title"/>
          </p:nvPr>
        </p:nvSpPr>
        <p:spPr>
          <a:xfrm>
            <a:off x="609603" y="704088"/>
            <a:ext cx="11074398" cy="11430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Google Shape;248;p7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Google Shape;249;p7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Google Shape;250;p72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0E6C52-4B16-4952-99F3-BE6A57DBF16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47922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52;p7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Google Shape;253;p7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Google Shape;254;p7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1BB5BF7-1404-419E-B320-624729931E5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14046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1;p30"/>
          <p:cNvSpPr txBox="1">
            <a:spLocks noGrp="1"/>
          </p:cNvSpPr>
          <p:nvPr>
            <p:ph type="title"/>
          </p:nvPr>
        </p:nvSpPr>
        <p:spPr>
          <a:xfrm>
            <a:off x="707132" y="1316736"/>
            <a:ext cx="10363196" cy="1362456"/>
          </a:xfrm>
        </p:spPr>
        <p:txBody>
          <a:bodyPr tIns="0">
            <a:noAutofit/>
          </a:bodyPr>
          <a:lstStyle>
            <a:lvl1pPr>
              <a:defRPr sz="5600" b="1"/>
            </a:lvl1pPr>
          </a:lstStyle>
          <a:p>
            <a:pPr lvl="0"/>
            <a:endParaRPr lang="en-US"/>
          </a:p>
        </p:txBody>
      </p:sp>
      <p:sp>
        <p:nvSpPr>
          <p:cNvPr id="3" name="Google Shape;42;p30"/>
          <p:cNvSpPr txBox="1">
            <a:spLocks noGrp="1"/>
          </p:cNvSpPr>
          <p:nvPr>
            <p:ph type="body" idx="1"/>
          </p:nvPr>
        </p:nvSpPr>
        <p:spPr>
          <a:xfrm>
            <a:off x="707132" y="2704667"/>
            <a:ext cx="10363196" cy="1509710"/>
          </a:xfrm>
        </p:spPr>
        <p:txBody>
          <a:bodyPr lIns="45701" rIns="45701"/>
          <a:lstStyle>
            <a:lvl1pPr indent="-228600">
              <a:spcBef>
                <a:spcPts val="440"/>
              </a:spcBef>
              <a:buNone/>
              <a:defRPr lang="en-US" sz="2200"/>
            </a:lvl1pPr>
          </a:lstStyle>
          <a:p>
            <a:pPr lvl="0"/>
            <a:endParaRPr lang="en-US"/>
          </a:p>
        </p:txBody>
      </p:sp>
      <p:sp>
        <p:nvSpPr>
          <p:cNvPr id="4" name="Google Shape;43;p30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Google Shape;44;p30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Google Shape;45;p30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0CAC603-FD87-4A04-97C9-BCEA0EAA15D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95996"/>
      </p:ext>
    </p:extLst>
  </p:cSld>
  <p:clrMapOvr>
    <a:masterClrMapping/>
  </p:clrMapOvr>
  <p:transition spd="med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56;p74"/>
          <p:cNvSpPr txBox="1">
            <a:spLocks noGrp="1"/>
          </p:cNvSpPr>
          <p:nvPr>
            <p:ph type="title"/>
          </p:nvPr>
        </p:nvSpPr>
        <p:spPr>
          <a:xfrm>
            <a:off x="914400" y="514350"/>
            <a:ext cx="3657600" cy="1162046"/>
          </a:xfrm>
        </p:spPr>
        <p:txBody>
          <a:bodyPr>
            <a:noAutofit/>
          </a:bodyPr>
          <a:lstStyle>
            <a:lvl1pPr>
              <a:defRPr sz="2600"/>
            </a:lvl1pPr>
          </a:lstStyle>
          <a:p>
            <a:pPr lvl="0"/>
            <a:endParaRPr lang="en-US"/>
          </a:p>
        </p:txBody>
      </p:sp>
      <p:sp>
        <p:nvSpPr>
          <p:cNvPr id="3" name="Google Shape;257;p74"/>
          <p:cNvSpPr txBox="1">
            <a:spLocks noGrp="1"/>
          </p:cNvSpPr>
          <p:nvPr>
            <p:ph type="body" idx="2"/>
          </p:nvPr>
        </p:nvSpPr>
        <p:spPr>
          <a:xfrm>
            <a:off x="4766730" y="1676396"/>
            <a:ext cx="6815663" cy="4572000"/>
          </a:xfrm>
        </p:spPr>
        <p:txBody>
          <a:bodyPr tIns="0"/>
          <a:lstStyle>
            <a:lvl1pPr indent="-397507">
              <a:spcBef>
                <a:spcPts val="560"/>
              </a:spcBef>
              <a:buSzPts val="2660"/>
              <a:defRPr lang="en-US" sz="2800"/>
            </a:lvl1pPr>
          </a:lstStyle>
          <a:p>
            <a:pPr lvl="0"/>
            <a:endParaRPr lang="en-US"/>
          </a:p>
        </p:txBody>
      </p:sp>
      <p:sp>
        <p:nvSpPr>
          <p:cNvPr id="4" name="Google Shape;258;p74"/>
          <p:cNvSpPr txBox="1">
            <a:spLocks noGrp="1"/>
          </p:cNvSpPr>
          <p:nvPr>
            <p:ph idx="1"/>
          </p:nvPr>
        </p:nvSpPr>
        <p:spPr>
          <a:xfrm>
            <a:off x="914400" y="1676396"/>
            <a:ext cx="3657600" cy="4572000"/>
          </a:xfrm>
        </p:spPr>
        <p:txBody>
          <a:bodyPr lIns="18278" rIns="18278"/>
          <a:lstStyle>
            <a:lvl1pPr indent="-228600">
              <a:spcBef>
                <a:spcPts val="280"/>
              </a:spcBef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Google Shape;259;p7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Google Shape;260;p7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Google Shape;261;p7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807306-9201-4820-B967-7CED371643E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89392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63;p75"/>
          <p:cNvSpPr/>
          <p:nvPr/>
        </p:nvSpPr>
        <p:spPr>
          <a:xfrm rot="11220033" flipH="1">
            <a:off x="4220988" y="1108078"/>
            <a:ext cx="7010403" cy="4114800"/>
          </a:xfrm>
          <a:custGeom>
            <a:avLst/>
            <a:gdLst>
              <a:gd name="f0" fmla="val 10800000"/>
              <a:gd name="f1" fmla="val 5400000"/>
              <a:gd name="f2" fmla="val w"/>
              <a:gd name="f3" fmla="val h"/>
              <a:gd name="f4" fmla="val ss"/>
              <a:gd name="f5" fmla="val 0"/>
              <a:gd name="f6" fmla="val 3646"/>
              <a:gd name="f7" fmla="abs f2"/>
              <a:gd name="f8" fmla="abs f3"/>
              <a:gd name="f9" fmla="abs f4"/>
              <a:gd name="f10" fmla="?: f7 f2 1"/>
              <a:gd name="f11" fmla="?: f8 f3 1"/>
              <a:gd name="f12" fmla="?: f9 f4 1"/>
              <a:gd name="f13" fmla="*/ f10 1 21600"/>
              <a:gd name="f14" fmla="*/ f11 1 21600"/>
              <a:gd name="f15" fmla="*/ 21600 f10 1"/>
              <a:gd name="f16" fmla="*/ 21600 f11 1"/>
              <a:gd name="f17" fmla="min f14 f13"/>
              <a:gd name="f18" fmla="*/ f15 1 f12"/>
              <a:gd name="f19" fmla="*/ f16 1 f12"/>
              <a:gd name="f20" fmla="val f18"/>
              <a:gd name="f21" fmla="val f19"/>
              <a:gd name="f22" fmla="*/ f5 f17 1"/>
              <a:gd name="f23" fmla="+- f21 0 f5"/>
              <a:gd name="f24" fmla="+- f20 0 f5"/>
              <a:gd name="f25" fmla="*/ f21 f17 1"/>
              <a:gd name="f26" fmla="*/ f20 f17 1"/>
              <a:gd name="f27" fmla="min f24 f23"/>
              <a:gd name="f28" fmla="*/ f27 f5 1"/>
              <a:gd name="f29" fmla="*/ f27 f6 1"/>
              <a:gd name="f30" fmla="*/ f28 1 100000"/>
              <a:gd name="f31" fmla="*/ f29 1 100000"/>
              <a:gd name="f32" fmla="+- f20 0 f31"/>
              <a:gd name="f33" fmla="*/ f30 29289 1"/>
              <a:gd name="f34" fmla="*/ f30 f17 1"/>
              <a:gd name="f35" fmla="*/ f31 f17 1"/>
              <a:gd name="f36" fmla="*/ f33 1 100000"/>
              <a:gd name="f37" fmla="+- f32 f20 0"/>
              <a:gd name="f38" fmla="*/ f32 f17 1"/>
              <a:gd name="f39" fmla="*/ f37 1 2"/>
              <a:gd name="f40" fmla="*/ f36 f17 1"/>
              <a:gd name="f41" fmla="*/ f39 f1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0" t="f40" r="f41" b="f25"/>
            <a:pathLst>
              <a:path>
                <a:moveTo>
                  <a:pt x="f34" y="f22"/>
                </a:moveTo>
                <a:lnTo>
                  <a:pt x="f38" y="f22"/>
                </a:lnTo>
                <a:lnTo>
                  <a:pt x="f26" y="f35"/>
                </a:lnTo>
                <a:lnTo>
                  <a:pt x="f26" y="f25"/>
                </a:lnTo>
                <a:lnTo>
                  <a:pt x="f22" y="f25"/>
                </a:lnTo>
                <a:lnTo>
                  <a:pt x="f22" y="f34"/>
                </a:lnTo>
                <a:arcTo wR="f34" hR="f34" stAng="f0" swAng="f1"/>
                <a:close/>
              </a:path>
            </a:pathLst>
          </a:custGeom>
          <a:solidFill>
            <a:srgbClr val="FFFFFF"/>
          </a:solidFill>
          <a:ln w="9528" cap="rnd">
            <a:solidFill>
              <a:srgbClr val="C0C0C0"/>
            </a:solidFill>
            <a:prstDash val="solid"/>
            <a:miter/>
          </a:ln>
          <a:effectLst>
            <a:outerShdw dist="38499" dir="7499967" algn="tl">
              <a:srgbClr val="000000">
                <a:alpha val="24705"/>
              </a:srgbClr>
            </a:outerShdw>
          </a:effectLst>
        </p:spPr>
        <p:txBody>
          <a:bodyPr vert="horz" wrap="square" lIns="91421" tIns="45701" rIns="91421" bIns="45701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0" cap="none" spc="0" baseline="0">
              <a:solidFill>
                <a:srgbClr val="FFFFFF"/>
              </a:solidFill>
              <a:uFillTx/>
              <a:latin typeface="MingLiu"/>
              <a:ea typeface="MingLiu"/>
              <a:cs typeface="MingLiu"/>
            </a:endParaRPr>
          </a:p>
        </p:txBody>
      </p:sp>
      <p:sp>
        <p:nvSpPr>
          <p:cNvPr id="3" name="Google Shape;264;p75"/>
          <p:cNvSpPr/>
          <p:nvPr/>
        </p:nvSpPr>
        <p:spPr>
          <a:xfrm rot="11220033" flipH="1">
            <a:off x="10672163" y="5359764"/>
            <a:ext cx="207267" cy="15544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360"/>
              <a:gd name="f8" fmla="+- 0 0 -180"/>
              <a:gd name="f9" fmla="+- 0 0 -90"/>
              <a:gd name="f10" fmla="abs f3"/>
              <a:gd name="f11" fmla="abs f4"/>
              <a:gd name="f12" fmla="abs f5"/>
              <a:gd name="f13" fmla="*/ f7 f0 1"/>
              <a:gd name="f14" fmla="*/ f8 f0 1"/>
              <a:gd name="f15" fmla="*/ f9 f0 1"/>
              <a:gd name="f16" fmla="?: f10 f3 1"/>
              <a:gd name="f17" fmla="?: f11 f4 1"/>
              <a:gd name="f18" fmla="?: f12 f5 1"/>
              <a:gd name="f19" fmla="*/ f13 1 f2"/>
              <a:gd name="f20" fmla="*/ f14 1 f2"/>
              <a:gd name="f21" fmla="*/ f15 1 f2"/>
              <a:gd name="f22" fmla="*/ f16 1 21600"/>
              <a:gd name="f23" fmla="*/ f17 1 21600"/>
              <a:gd name="f24" fmla="*/ 21600 f16 1"/>
              <a:gd name="f25" fmla="*/ 21600 f17 1"/>
              <a:gd name="f26" fmla="+- f19 0 f1"/>
              <a:gd name="f27" fmla="+- f20 0 f1"/>
              <a:gd name="f28" fmla="+- f21 0 f1"/>
              <a:gd name="f29" fmla="min f23 f22"/>
              <a:gd name="f30" fmla="*/ f24 1 f18"/>
              <a:gd name="f31" fmla="*/ f25 1 f18"/>
              <a:gd name="f32" fmla="val f30"/>
              <a:gd name="f33" fmla="val f31"/>
              <a:gd name="f34" fmla="*/ f6 f29 1"/>
              <a:gd name="f35" fmla="+- f33 0 f6"/>
              <a:gd name="f36" fmla="+- f32 0 f6"/>
              <a:gd name="f37" fmla="*/ f33 f29 1"/>
              <a:gd name="f38" fmla="*/ f32 f29 1"/>
              <a:gd name="f39" fmla="*/ f35 1 2"/>
              <a:gd name="f40" fmla="*/ f36 1 2"/>
              <a:gd name="f41" fmla="*/ f36 1 12"/>
              <a:gd name="f42" fmla="*/ f35 7 1"/>
              <a:gd name="f43" fmla="*/ f36 7 1"/>
              <a:gd name="f44" fmla="*/ f35 11 1"/>
              <a:gd name="f45" fmla="+- f6 f39 0"/>
              <a:gd name="f46" fmla="+- f6 f40 0"/>
              <a:gd name="f47" fmla="*/ f42 1 12"/>
              <a:gd name="f48" fmla="*/ f43 1 12"/>
              <a:gd name="f49" fmla="*/ f44 1 12"/>
              <a:gd name="f50" fmla="*/ f41 f29 1"/>
              <a:gd name="f51" fmla="*/ f47 f29 1"/>
              <a:gd name="f52" fmla="*/ f48 f29 1"/>
              <a:gd name="f53" fmla="*/ f49 f29 1"/>
              <a:gd name="f54" fmla="*/ f46 f29 1"/>
              <a:gd name="f55" fmla="*/ f45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6">
                <a:pos x="f34" y="f34"/>
              </a:cxn>
              <a:cxn ang="f27">
                <a:pos x="f34" y="f37"/>
              </a:cxn>
              <a:cxn ang="f27">
                <a:pos x="f38" y="f37"/>
              </a:cxn>
              <a:cxn ang="f28">
                <a:pos x="f54" y="f55"/>
              </a:cxn>
            </a:cxnLst>
            <a:rect l="f50" t="f51" r="f52" b="f53"/>
            <a:pathLst>
              <a:path>
                <a:moveTo>
                  <a:pt x="f34" y="f37"/>
                </a:moveTo>
                <a:lnTo>
                  <a:pt x="f34" y="f34"/>
                </a:lnTo>
                <a:lnTo>
                  <a:pt x="f38" y="f37"/>
                </a:lnTo>
                <a:close/>
              </a:path>
            </a:pathLst>
          </a:custGeom>
          <a:solidFill>
            <a:srgbClr val="FFFFFF"/>
          </a:solidFill>
          <a:ln w="12701" cap="flat">
            <a:solidFill>
              <a:srgbClr val="FFFFFF"/>
            </a:solidFill>
            <a:prstDash val="solid"/>
            <a:bevel/>
          </a:ln>
          <a:effectLst>
            <a:outerShdw dist="6348" dir="12898457" algn="tl">
              <a:srgbClr val="000000">
                <a:alpha val="46666"/>
              </a:srgbClr>
            </a:outerShdw>
          </a:effectLst>
        </p:spPr>
        <p:txBody>
          <a:bodyPr vert="horz" wrap="square" lIns="91421" tIns="45701" rIns="91421" bIns="45701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0" cap="none" spc="0" baseline="0">
              <a:solidFill>
                <a:srgbClr val="FFFFFF"/>
              </a:solidFill>
              <a:uFillTx/>
              <a:latin typeface="MingLiu"/>
              <a:ea typeface="MingLiu"/>
              <a:cs typeface="MingLiu"/>
            </a:endParaRPr>
          </a:p>
        </p:txBody>
      </p:sp>
      <p:sp>
        <p:nvSpPr>
          <p:cNvPr id="4" name="Google Shape;265;p75"/>
          <p:cNvSpPr txBox="1">
            <a:spLocks noGrp="1"/>
          </p:cNvSpPr>
          <p:nvPr>
            <p:ph type="title"/>
          </p:nvPr>
        </p:nvSpPr>
        <p:spPr>
          <a:xfrm>
            <a:off x="812801" y="1176997"/>
            <a:ext cx="2950467" cy="1582625"/>
          </a:xfrm>
        </p:spPr>
        <p:txBody>
          <a:bodyPr lIns="45701" rIns="45701" bIns="45701"/>
          <a:lstStyle>
            <a:lvl1pPr>
              <a:defRPr sz="2000" b="1"/>
            </a:lvl1pPr>
          </a:lstStyle>
          <a:p>
            <a:pPr lvl="0"/>
            <a:endParaRPr lang="en-US"/>
          </a:p>
        </p:txBody>
      </p:sp>
      <p:sp>
        <p:nvSpPr>
          <p:cNvPr id="5" name="Google Shape;267;p75"/>
          <p:cNvSpPr txBox="1">
            <a:spLocks noGrp="1"/>
          </p:cNvSpPr>
          <p:nvPr>
            <p:ph type="body" idx="2"/>
          </p:nvPr>
        </p:nvSpPr>
        <p:spPr>
          <a:xfrm>
            <a:off x="812801" y="2828787"/>
            <a:ext cx="2946397" cy="2179316"/>
          </a:xfrm>
        </p:spPr>
        <p:txBody>
          <a:bodyPr lIns="63998" rIns="45701"/>
          <a:lstStyle>
            <a:lvl1pPr indent="-228600">
              <a:spcBef>
                <a:spcPts val="250"/>
              </a:spcBef>
              <a:buNone/>
              <a:defRPr lang="en-US" sz="1300"/>
            </a:lvl1pPr>
          </a:lstStyle>
          <a:p>
            <a:pPr lvl="0"/>
            <a:endParaRPr lang="en-US"/>
          </a:p>
        </p:txBody>
      </p:sp>
      <p:sp>
        <p:nvSpPr>
          <p:cNvPr id="6" name="Google Shape;268;p75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Google Shape;269;p7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Google Shape;270;p75"/>
          <p:cNvSpPr txBox="1">
            <a:spLocks noGrp="1"/>
          </p:cNvSpPr>
          <p:nvPr>
            <p:ph type="sldNum" sz="quarter" idx="8"/>
          </p:nvPr>
        </p:nvSpPr>
        <p:spPr>
          <a:xfrm>
            <a:off x="10769602" y="6356351"/>
            <a:ext cx="812801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794DAF8A-C639-4D1A-A07F-ED59530B89FD}" type="slidenum">
              <a:t>‹#›</a:t>
            </a:fld>
            <a:endParaRPr lang="en-US"/>
          </a:p>
        </p:txBody>
      </p:sp>
      <p:sp>
        <p:nvSpPr>
          <p:cNvPr id="9" name="Google Shape;271;p75"/>
          <p:cNvSpPr/>
          <p:nvPr/>
        </p:nvSpPr>
        <p:spPr>
          <a:xfrm rot="10800009" flipH="1">
            <a:off x="-12692" y="5816588"/>
            <a:ext cx="12217398" cy="1041401"/>
          </a:xfrm>
          <a:custGeom>
            <a:avLst/>
            <a:gdLst>
              <a:gd name="f0" fmla="val w"/>
              <a:gd name="f1" fmla="val h"/>
              <a:gd name="f2" fmla="val 0"/>
              <a:gd name="f3" fmla="val 5772"/>
              <a:gd name="f4" fmla="val 656"/>
              <a:gd name="f5" fmla="val 6"/>
              <a:gd name="f6" fmla="val 2"/>
              <a:gd name="f7" fmla="val 2542"/>
              <a:gd name="f8" fmla="val 2746"/>
              <a:gd name="f9" fmla="val 101"/>
              <a:gd name="f10" fmla="val 3828"/>
              <a:gd name="f11" fmla="val 367"/>
              <a:gd name="f12" fmla="val 4374"/>
              <a:gd name="f13" fmla="val 4920"/>
              <a:gd name="f14" fmla="val 5526"/>
              <a:gd name="f15" fmla="val 152"/>
              <a:gd name="f16" fmla="val 5766"/>
              <a:gd name="f17" fmla="val 55"/>
              <a:gd name="f18" fmla="val 213"/>
              <a:gd name="f19" fmla="val 5670"/>
              <a:gd name="f20" fmla="val 257"/>
              <a:gd name="f21" fmla="val 5016"/>
              <a:gd name="f22" fmla="val 441"/>
              <a:gd name="f23" fmla="val 4302"/>
              <a:gd name="f24" fmla="val 439"/>
              <a:gd name="f25" fmla="val 3588"/>
              <a:gd name="f26" fmla="val 437"/>
              <a:gd name="f27" fmla="val 2205"/>
              <a:gd name="f28" fmla="val 165"/>
              <a:gd name="f29" fmla="val 1488"/>
              <a:gd name="f30" fmla="val 201"/>
              <a:gd name="f31" fmla="val 750"/>
              <a:gd name="f32" fmla="val 209"/>
              <a:gd name="f33" fmla="val 270"/>
              <a:gd name="f34" fmla="val 482"/>
              <a:gd name="f35" fmla="*/ f0 1 5772"/>
              <a:gd name="f36" fmla="*/ f1 1 656"/>
              <a:gd name="f37" fmla="+- f4 0 f2"/>
              <a:gd name="f38" fmla="+- f3 0 f2"/>
              <a:gd name="f39" fmla="*/ f38 1 5772"/>
              <a:gd name="f40" fmla="*/ f37 1 656"/>
              <a:gd name="f41" fmla="*/ f2 1 f39"/>
              <a:gd name="f42" fmla="*/ f3 1 f39"/>
              <a:gd name="f43" fmla="*/ f2 1 f40"/>
              <a:gd name="f44" fmla="*/ f4 1 f40"/>
              <a:gd name="f45" fmla="*/ f41 f35 1"/>
              <a:gd name="f46" fmla="*/ f42 f35 1"/>
              <a:gd name="f47" fmla="*/ f44 f36 1"/>
              <a:gd name="f48" fmla="*/ f43 f3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5" t="f48" r="f46" b="f47"/>
            <a:pathLst>
              <a:path w="5772" h="656">
                <a:moveTo>
                  <a:pt x="f5" y="f6"/>
                </a:moveTo>
                <a:lnTo>
                  <a:pt x="f7" y="f2"/>
                </a:lnTo>
                <a:cubicBezTo>
                  <a:pt x="f8" y="f9"/>
                  <a:pt x="f10" y="f11"/>
                  <a:pt x="f12" y="f11"/>
                </a:cubicBezTo>
                <a:cubicBezTo>
                  <a:pt x="f13" y="f11"/>
                  <a:pt x="f14" y="f15"/>
                  <a:pt x="f16" y="f17"/>
                </a:cubicBezTo>
                <a:lnTo>
                  <a:pt x="f3" y="f18"/>
                </a:ln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2" y="f4"/>
                </a:cubicBezTo>
                <a:lnTo>
                  <a:pt x="f5" y="f6"/>
                </a:lnTo>
                <a:close/>
              </a:path>
            </a:pathLst>
          </a:custGeom>
          <a:gradFill>
            <a:gsLst>
              <a:gs pos="0">
                <a:srgbClr val="668F1B">
                  <a:alpha val="44705"/>
                </a:srgbClr>
              </a:gs>
              <a:gs pos="100000">
                <a:srgbClr val="CAE00E">
                  <a:alpha val="54901"/>
                </a:srgbClr>
              </a:gs>
            </a:gsLst>
            <a:lin ang="5400000"/>
          </a:gradFill>
          <a:ln cap="flat">
            <a:noFill/>
            <a:prstDash val="solid"/>
          </a:ln>
        </p:spPr>
        <p:txBody>
          <a:bodyPr vert="horz" wrap="square" lIns="91421" tIns="45701" rIns="91421" bIns="45701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  <p:sp>
        <p:nvSpPr>
          <p:cNvPr id="10" name="Google Shape;272;p75"/>
          <p:cNvSpPr/>
          <p:nvPr/>
        </p:nvSpPr>
        <p:spPr>
          <a:xfrm rot="10800009" flipH="1">
            <a:off x="5842000" y="6219821"/>
            <a:ext cx="6349995" cy="638178"/>
          </a:xfrm>
          <a:custGeom>
            <a:avLst/>
            <a:gdLst>
              <a:gd name="f0" fmla="val w"/>
              <a:gd name="f1" fmla="val h"/>
              <a:gd name="f2" fmla="val 0"/>
              <a:gd name="f3" fmla="val 3000"/>
              <a:gd name="f4" fmla="val 595"/>
              <a:gd name="f5" fmla="val 174"/>
              <a:gd name="f6" fmla="val 102"/>
              <a:gd name="f7" fmla="val 1168"/>
              <a:gd name="f8" fmla="val 533"/>
              <a:gd name="f9" fmla="val 1668"/>
              <a:gd name="f10" fmla="val 564"/>
              <a:gd name="f11" fmla="val 2168"/>
              <a:gd name="f12" fmla="val 2778"/>
              <a:gd name="f13" fmla="val 279"/>
              <a:gd name="f14" fmla="val 186"/>
              <a:gd name="f15" fmla="val 6"/>
              <a:gd name="f16" fmla="*/ f0 1 3000"/>
              <a:gd name="f17" fmla="*/ f1 1 595"/>
              <a:gd name="f18" fmla="+- f4 0 f2"/>
              <a:gd name="f19" fmla="+- f3 0 f2"/>
              <a:gd name="f20" fmla="*/ f19 1 3000"/>
              <a:gd name="f21" fmla="*/ f18 1 595"/>
              <a:gd name="f22" fmla="*/ f2 1 f20"/>
              <a:gd name="f23" fmla="*/ f3 1 f20"/>
              <a:gd name="f24" fmla="*/ f2 1 f21"/>
              <a:gd name="f25" fmla="*/ f4 1 f21"/>
              <a:gd name="f26" fmla="*/ f22 f16 1"/>
              <a:gd name="f27" fmla="*/ f23 f16 1"/>
              <a:gd name="f28" fmla="*/ f25 f17 1"/>
              <a:gd name="f29" fmla="*/ f24 f1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6" t="f29" r="f27" b="f28"/>
            <a:pathLst>
              <a:path w="3000" h="595">
                <a:moveTo>
                  <a:pt x="f2" y="f2"/>
                </a:moveTo>
                <a:cubicBezTo>
                  <a:pt x="f5" y="f6"/>
                  <a:pt x="f7" y="f8"/>
                  <a:pt x="f9" y="f10"/>
                </a:cubicBezTo>
                <a:cubicBezTo>
                  <a:pt x="f11" y="f4"/>
                  <a:pt x="f12" y="f13"/>
                  <a:pt x="f3" y="f14"/>
                </a:cubicBezTo>
                <a:lnTo>
                  <a:pt x="f3" y="f15"/>
                </a:lnTo>
                <a:lnTo>
                  <a:pt x="f2" y="f2"/>
                </a:lnTo>
                <a:close/>
              </a:path>
            </a:pathLst>
          </a:custGeom>
          <a:gradFill>
            <a:gsLst>
              <a:gs pos="0">
                <a:srgbClr val="99A719">
                  <a:alpha val="29803"/>
                </a:srgbClr>
              </a:gs>
              <a:gs pos="100000">
                <a:srgbClr val="80B814">
                  <a:alpha val="44705"/>
                </a:srgbClr>
              </a:gs>
            </a:gsLst>
            <a:lin ang="5400000"/>
          </a:gradFill>
          <a:ln cap="flat">
            <a:noFill/>
            <a:prstDash val="solid"/>
          </a:ln>
        </p:spPr>
        <p:txBody>
          <a:bodyPr vert="horz" wrap="square" lIns="91421" tIns="45701" rIns="91421" bIns="45701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</p:spTree>
    <p:extLst>
      <p:ext uri="{BB962C8B-B14F-4D97-AF65-F5344CB8AC3E}">
        <p14:creationId xmlns:p14="http://schemas.microsoft.com/office/powerpoint/2010/main" val="327362112"/>
      </p:ext>
    </p:extLst>
  </p:cSld>
  <p:clrMapOvr>
    <a:masterClrMapping/>
  </p:clrMapOvr>
  <p:transition spd="med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4;p76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Google Shape;275;p76"/>
          <p:cNvSpPr txBox="1">
            <a:spLocks noGrp="1"/>
          </p:cNvSpPr>
          <p:nvPr>
            <p:ph type="body" orient="vert" idx="1"/>
          </p:nvPr>
        </p:nvSpPr>
        <p:spPr>
          <a:xfrm rot="5400013">
            <a:off x="3901443" y="-1356357"/>
            <a:ext cx="4389120" cy="10972800"/>
          </a:xfrm>
        </p:spPr>
        <p:txBody>
          <a:bodyPr/>
          <a:lstStyle>
            <a:lvl1pPr indent="-337185">
              <a:spcBef>
                <a:spcPts val="360"/>
              </a:spcBef>
              <a:buSzPts val="1710"/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Google Shape;276;p7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Google Shape;277;p7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Google Shape;278;p7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3E85AF-7C4F-437B-B42B-48A2332756F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98917"/>
      </p:ext>
    </p:extLst>
  </p:cSld>
  <p:clrMapOvr>
    <a:masterClrMapping/>
  </p:clrMapOvr>
  <p:transition spd="med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0;p77"/>
          <p:cNvSpPr txBox="1">
            <a:spLocks noGrp="1"/>
          </p:cNvSpPr>
          <p:nvPr>
            <p:ph type="title" orient="vert"/>
          </p:nvPr>
        </p:nvSpPr>
        <p:spPr>
          <a:xfrm rot="5400013">
            <a:off x="7604924" y="2148679"/>
            <a:ext cx="5211759" cy="2743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Google Shape;281;p77"/>
          <p:cNvSpPr txBox="1">
            <a:spLocks noGrp="1"/>
          </p:cNvSpPr>
          <p:nvPr>
            <p:ph type="body" orient="vert" idx="1"/>
          </p:nvPr>
        </p:nvSpPr>
        <p:spPr>
          <a:xfrm rot="5400013">
            <a:off x="2016925" y="-492922"/>
            <a:ext cx="5211759" cy="8026402"/>
          </a:xfrm>
        </p:spPr>
        <p:txBody>
          <a:bodyPr/>
          <a:lstStyle>
            <a:lvl1pPr indent="-337185">
              <a:spcBef>
                <a:spcPts val="360"/>
              </a:spcBef>
              <a:buSzPts val="1710"/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Google Shape;282;p7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Google Shape;283;p7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Google Shape;284;p77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AE4BB9-E313-4A51-863B-46C890520A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809488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7;p3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Google Shape;48;p31"/>
          <p:cNvSpPr txBox="1">
            <a:spLocks noGrp="1"/>
          </p:cNvSpPr>
          <p:nvPr>
            <p:ph idx="1"/>
          </p:nvPr>
        </p:nvSpPr>
        <p:spPr>
          <a:xfrm>
            <a:off x="609603" y="1920084"/>
            <a:ext cx="5384801" cy="4434840"/>
          </a:xfrm>
        </p:spPr>
        <p:txBody>
          <a:bodyPr/>
          <a:lstStyle>
            <a:lvl1pPr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Google Shape;49;p31"/>
          <p:cNvSpPr txBox="1">
            <a:spLocks noGrp="1"/>
          </p:cNvSpPr>
          <p:nvPr>
            <p:ph idx="2"/>
          </p:nvPr>
        </p:nvSpPr>
        <p:spPr>
          <a:xfrm>
            <a:off x="6197602" y="1920084"/>
            <a:ext cx="5384801" cy="4434840"/>
          </a:xfrm>
        </p:spPr>
        <p:txBody>
          <a:bodyPr/>
          <a:lstStyle>
            <a:lvl1pPr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5" name="Google Shape;50;p3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Google Shape;51;p31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Google Shape;52;p31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FF0F24-8A20-46E5-AC0E-222C69221D5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760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4;p32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Google Shape;55;p32"/>
          <p:cNvSpPr txBox="1">
            <a:spLocks noGrp="1"/>
          </p:cNvSpPr>
          <p:nvPr>
            <p:ph type="body" idx="1"/>
          </p:nvPr>
        </p:nvSpPr>
        <p:spPr>
          <a:xfrm>
            <a:off x="609603" y="1855244"/>
            <a:ext cx="5386913" cy="659355"/>
          </a:xfrm>
        </p:spPr>
        <p:txBody>
          <a:bodyPr lIns="45701" tIns="0" rIns="45701" bIns="0" anchor="ctr">
            <a:noAutofit/>
          </a:bodyPr>
          <a:lstStyle>
            <a:lvl1pPr indent="-228600">
              <a:spcBef>
                <a:spcPts val="480"/>
              </a:spcBef>
              <a:buNone/>
              <a:defRPr lang="en-US" sz="2400" b="1"/>
            </a:lvl1pPr>
          </a:lstStyle>
          <a:p>
            <a:pPr lvl="0"/>
            <a:endParaRPr lang="en-US"/>
          </a:p>
        </p:txBody>
      </p:sp>
      <p:sp>
        <p:nvSpPr>
          <p:cNvPr id="4" name="Google Shape;56;p32"/>
          <p:cNvSpPr txBox="1">
            <a:spLocks noGrp="1"/>
          </p:cNvSpPr>
          <p:nvPr>
            <p:ph type="body" idx="3"/>
          </p:nvPr>
        </p:nvSpPr>
        <p:spPr>
          <a:xfrm>
            <a:off x="609603" y="2514600"/>
            <a:ext cx="5386913" cy="3845719"/>
          </a:xfrm>
        </p:spPr>
        <p:txBody>
          <a:bodyPr tIns="0"/>
          <a:lstStyle>
            <a:lvl1pPr indent="-361316">
              <a:spcBef>
                <a:spcPts val="440"/>
              </a:spcBef>
              <a:buSzPts val="2090"/>
              <a:defRPr lang="en-US" sz="2200"/>
            </a:lvl1pPr>
          </a:lstStyle>
          <a:p>
            <a:pPr lvl="0"/>
            <a:endParaRPr lang="en-US"/>
          </a:p>
        </p:txBody>
      </p:sp>
      <p:sp>
        <p:nvSpPr>
          <p:cNvPr id="5" name="Google Shape;57;p32"/>
          <p:cNvSpPr txBox="1">
            <a:spLocks noGrp="1"/>
          </p:cNvSpPr>
          <p:nvPr>
            <p:ph idx="2"/>
          </p:nvPr>
        </p:nvSpPr>
        <p:spPr>
          <a:xfrm>
            <a:off x="6193368" y="1859761"/>
            <a:ext cx="5389034" cy="654847"/>
          </a:xfrm>
        </p:spPr>
        <p:txBody>
          <a:bodyPr lIns="45701" tIns="0" rIns="45701" bIns="0" anchor="ctr"/>
          <a:lstStyle>
            <a:lvl1pPr indent="-228600">
              <a:spcBef>
                <a:spcPts val="480"/>
              </a:spcBef>
              <a:buNone/>
              <a:defRPr lang="en-US" sz="2400" b="1"/>
            </a:lvl1pPr>
          </a:lstStyle>
          <a:p>
            <a:pPr lvl="0"/>
            <a:endParaRPr lang="en-US"/>
          </a:p>
        </p:txBody>
      </p:sp>
      <p:sp>
        <p:nvSpPr>
          <p:cNvPr id="6" name="Google Shape;58;p32"/>
          <p:cNvSpPr txBox="1">
            <a:spLocks noGrp="1"/>
          </p:cNvSpPr>
          <p:nvPr>
            <p:ph idx="4"/>
          </p:nvPr>
        </p:nvSpPr>
        <p:spPr>
          <a:xfrm>
            <a:off x="6193368" y="2514600"/>
            <a:ext cx="5389034" cy="3845719"/>
          </a:xfrm>
        </p:spPr>
        <p:txBody>
          <a:bodyPr tIns="0"/>
          <a:lstStyle>
            <a:lvl1pPr indent="-361316">
              <a:spcBef>
                <a:spcPts val="440"/>
              </a:spcBef>
              <a:buSzPts val="2090"/>
              <a:defRPr lang="en-US" sz="2200"/>
            </a:lvl1pPr>
          </a:lstStyle>
          <a:p>
            <a:pPr lvl="0"/>
            <a:endParaRPr lang="en-US"/>
          </a:p>
        </p:txBody>
      </p:sp>
      <p:sp>
        <p:nvSpPr>
          <p:cNvPr id="7" name="Google Shape;59;p3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Google Shape;60;p3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Google Shape;61;p32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D63556-4939-468B-9BC0-B48980A4C97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81368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3;p33"/>
          <p:cNvSpPr txBox="1">
            <a:spLocks noGrp="1"/>
          </p:cNvSpPr>
          <p:nvPr>
            <p:ph type="title"/>
          </p:nvPr>
        </p:nvSpPr>
        <p:spPr>
          <a:xfrm>
            <a:off x="609603" y="704088"/>
            <a:ext cx="11074398" cy="11430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Google Shape;64;p3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Google Shape;65;p3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Google Shape;66;p3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EA4230-A400-4A91-A53F-AB4A1748F81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321104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8;p3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Google Shape;69;p3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Google Shape;70;p3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9689CF-09D4-4B2B-AD88-D57E7AE52FC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368920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72;p35"/>
          <p:cNvSpPr txBox="1">
            <a:spLocks noGrp="1"/>
          </p:cNvSpPr>
          <p:nvPr>
            <p:ph type="title"/>
          </p:nvPr>
        </p:nvSpPr>
        <p:spPr>
          <a:xfrm>
            <a:off x="914400" y="514350"/>
            <a:ext cx="3657600" cy="1162046"/>
          </a:xfrm>
        </p:spPr>
        <p:txBody>
          <a:bodyPr>
            <a:noAutofit/>
          </a:bodyPr>
          <a:lstStyle>
            <a:lvl1pPr>
              <a:defRPr sz="2600"/>
            </a:lvl1pPr>
          </a:lstStyle>
          <a:p>
            <a:pPr lvl="0"/>
            <a:endParaRPr lang="en-US"/>
          </a:p>
        </p:txBody>
      </p:sp>
      <p:sp>
        <p:nvSpPr>
          <p:cNvPr id="3" name="Google Shape;73;p35"/>
          <p:cNvSpPr txBox="1">
            <a:spLocks noGrp="1"/>
          </p:cNvSpPr>
          <p:nvPr>
            <p:ph type="body" idx="2"/>
          </p:nvPr>
        </p:nvSpPr>
        <p:spPr>
          <a:xfrm>
            <a:off x="4766730" y="1676396"/>
            <a:ext cx="6815663" cy="4572000"/>
          </a:xfrm>
        </p:spPr>
        <p:txBody>
          <a:bodyPr tIns="0"/>
          <a:lstStyle>
            <a:lvl1pPr indent="-397507">
              <a:spcBef>
                <a:spcPts val="560"/>
              </a:spcBef>
              <a:buSzPts val="2660"/>
              <a:defRPr lang="en-US" sz="2800"/>
            </a:lvl1pPr>
          </a:lstStyle>
          <a:p>
            <a:pPr lvl="0"/>
            <a:endParaRPr lang="en-US"/>
          </a:p>
        </p:txBody>
      </p:sp>
      <p:sp>
        <p:nvSpPr>
          <p:cNvPr id="4" name="Google Shape;74;p35"/>
          <p:cNvSpPr txBox="1">
            <a:spLocks noGrp="1"/>
          </p:cNvSpPr>
          <p:nvPr>
            <p:ph idx="1"/>
          </p:nvPr>
        </p:nvSpPr>
        <p:spPr>
          <a:xfrm>
            <a:off x="914400" y="1676396"/>
            <a:ext cx="3657600" cy="4572000"/>
          </a:xfrm>
        </p:spPr>
        <p:txBody>
          <a:bodyPr lIns="18278" rIns="18278"/>
          <a:lstStyle>
            <a:lvl1pPr indent="-228600">
              <a:spcBef>
                <a:spcPts val="280"/>
              </a:spcBef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Google Shape;75;p35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Google Shape;76;p3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Google Shape;77;p3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8DD752-9159-432B-834E-2719185FE6B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161427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79;p36"/>
          <p:cNvSpPr/>
          <p:nvPr/>
        </p:nvSpPr>
        <p:spPr>
          <a:xfrm rot="11220033" flipH="1">
            <a:off x="4220988" y="1108078"/>
            <a:ext cx="7010403" cy="4114800"/>
          </a:xfrm>
          <a:custGeom>
            <a:avLst/>
            <a:gdLst>
              <a:gd name="f0" fmla="val 10800000"/>
              <a:gd name="f1" fmla="val 5400000"/>
              <a:gd name="f2" fmla="val w"/>
              <a:gd name="f3" fmla="val h"/>
              <a:gd name="f4" fmla="val ss"/>
              <a:gd name="f5" fmla="val 0"/>
              <a:gd name="f6" fmla="val 3646"/>
              <a:gd name="f7" fmla="abs f2"/>
              <a:gd name="f8" fmla="abs f3"/>
              <a:gd name="f9" fmla="abs f4"/>
              <a:gd name="f10" fmla="?: f7 f2 1"/>
              <a:gd name="f11" fmla="?: f8 f3 1"/>
              <a:gd name="f12" fmla="?: f9 f4 1"/>
              <a:gd name="f13" fmla="*/ f10 1 21600"/>
              <a:gd name="f14" fmla="*/ f11 1 21600"/>
              <a:gd name="f15" fmla="*/ 21600 f10 1"/>
              <a:gd name="f16" fmla="*/ 21600 f11 1"/>
              <a:gd name="f17" fmla="min f14 f13"/>
              <a:gd name="f18" fmla="*/ f15 1 f12"/>
              <a:gd name="f19" fmla="*/ f16 1 f12"/>
              <a:gd name="f20" fmla="val f18"/>
              <a:gd name="f21" fmla="val f19"/>
              <a:gd name="f22" fmla="*/ f5 f17 1"/>
              <a:gd name="f23" fmla="+- f21 0 f5"/>
              <a:gd name="f24" fmla="+- f20 0 f5"/>
              <a:gd name="f25" fmla="*/ f21 f17 1"/>
              <a:gd name="f26" fmla="*/ f20 f17 1"/>
              <a:gd name="f27" fmla="min f24 f23"/>
              <a:gd name="f28" fmla="*/ f27 f5 1"/>
              <a:gd name="f29" fmla="*/ f27 f6 1"/>
              <a:gd name="f30" fmla="*/ f28 1 100000"/>
              <a:gd name="f31" fmla="*/ f29 1 100000"/>
              <a:gd name="f32" fmla="+- f20 0 f31"/>
              <a:gd name="f33" fmla="*/ f30 29289 1"/>
              <a:gd name="f34" fmla="*/ f30 f17 1"/>
              <a:gd name="f35" fmla="*/ f31 f17 1"/>
              <a:gd name="f36" fmla="*/ f33 1 100000"/>
              <a:gd name="f37" fmla="+- f32 f20 0"/>
              <a:gd name="f38" fmla="*/ f32 f17 1"/>
              <a:gd name="f39" fmla="*/ f37 1 2"/>
              <a:gd name="f40" fmla="*/ f36 f17 1"/>
              <a:gd name="f41" fmla="*/ f39 f1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0" t="f40" r="f41" b="f25"/>
            <a:pathLst>
              <a:path>
                <a:moveTo>
                  <a:pt x="f34" y="f22"/>
                </a:moveTo>
                <a:lnTo>
                  <a:pt x="f38" y="f22"/>
                </a:lnTo>
                <a:lnTo>
                  <a:pt x="f26" y="f35"/>
                </a:lnTo>
                <a:lnTo>
                  <a:pt x="f26" y="f25"/>
                </a:lnTo>
                <a:lnTo>
                  <a:pt x="f22" y="f25"/>
                </a:lnTo>
                <a:lnTo>
                  <a:pt x="f22" y="f34"/>
                </a:lnTo>
                <a:arcTo wR="f34" hR="f34" stAng="f0" swAng="f1"/>
                <a:close/>
              </a:path>
            </a:pathLst>
          </a:custGeom>
          <a:solidFill>
            <a:srgbClr val="FFFFFF"/>
          </a:solidFill>
          <a:ln w="9528" cap="rnd">
            <a:solidFill>
              <a:srgbClr val="C0C0C0"/>
            </a:solidFill>
            <a:prstDash val="solid"/>
            <a:miter/>
          </a:ln>
          <a:effectLst>
            <a:outerShdw dist="38499" dir="7499967" algn="tl">
              <a:srgbClr val="000000">
                <a:alpha val="24313"/>
              </a:srgbClr>
            </a:outerShdw>
          </a:effectLst>
        </p:spPr>
        <p:txBody>
          <a:bodyPr vert="horz" wrap="square" lIns="91421" tIns="45701" rIns="91421" bIns="45701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0" cap="none" spc="0" baseline="0">
              <a:solidFill>
                <a:srgbClr val="FFFFFF"/>
              </a:solidFill>
              <a:uFillTx/>
              <a:latin typeface="MingLiu"/>
              <a:ea typeface="MingLiu"/>
              <a:cs typeface="MingLiu"/>
            </a:endParaRPr>
          </a:p>
        </p:txBody>
      </p:sp>
      <p:sp>
        <p:nvSpPr>
          <p:cNvPr id="3" name="Google Shape;80;p36"/>
          <p:cNvSpPr/>
          <p:nvPr/>
        </p:nvSpPr>
        <p:spPr>
          <a:xfrm rot="11220033" flipH="1">
            <a:off x="10672163" y="5359764"/>
            <a:ext cx="207267" cy="15544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360"/>
              <a:gd name="f8" fmla="+- 0 0 -180"/>
              <a:gd name="f9" fmla="+- 0 0 -90"/>
              <a:gd name="f10" fmla="abs f3"/>
              <a:gd name="f11" fmla="abs f4"/>
              <a:gd name="f12" fmla="abs f5"/>
              <a:gd name="f13" fmla="*/ f7 f0 1"/>
              <a:gd name="f14" fmla="*/ f8 f0 1"/>
              <a:gd name="f15" fmla="*/ f9 f0 1"/>
              <a:gd name="f16" fmla="?: f10 f3 1"/>
              <a:gd name="f17" fmla="?: f11 f4 1"/>
              <a:gd name="f18" fmla="?: f12 f5 1"/>
              <a:gd name="f19" fmla="*/ f13 1 f2"/>
              <a:gd name="f20" fmla="*/ f14 1 f2"/>
              <a:gd name="f21" fmla="*/ f15 1 f2"/>
              <a:gd name="f22" fmla="*/ f16 1 21600"/>
              <a:gd name="f23" fmla="*/ f17 1 21600"/>
              <a:gd name="f24" fmla="*/ 21600 f16 1"/>
              <a:gd name="f25" fmla="*/ 21600 f17 1"/>
              <a:gd name="f26" fmla="+- f19 0 f1"/>
              <a:gd name="f27" fmla="+- f20 0 f1"/>
              <a:gd name="f28" fmla="+- f21 0 f1"/>
              <a:gd name="f29" fmla="min f23 f22"/>
              <a:gd name="f30" fmla="*/ f24 1 f18"/>
              <a:gd name="f31" fmla="*/ f25 1 f18"/>
              <a:gd name="f32" fmla="val f30"/>
              <a:gd name="f33" fmla="val f31"/>
              <a:gd name="f34" fmla="*/ f6 f29 1"/>
              <a:gd name="f35" fmla="+- f33 0 f6"/>
              <a:gd name="f36" fmla="+- f32 0 f6"/>
              <a:gd name="f37" fmla="*/ f33 f29 1"/>
              <a:gd name="f38" fmla="*/ f32 f29 1"/>
              <a:gd name="f39" fmla="*/ f35 1 2"/>
              <a:gd name="f40" fmla="*/ f36 1 2"/>
              <a:gd name="f41" fmla="*/ f36 1 12"/>
              <a:gd name="f42" fmla="*/ f35 7 1"/>
              <a:gd name="f43" fmla="*/ f36 7 1"/>
              <a:gd name="f44" fmla="*/ f35 11 1"/>
              <a:gd name="f45" fmla="+- f6 f39 0"/>
              <a:gd name="f46" fmla="+- f6 f40 0"/>
              <a:gd name="f47" fmla="*/ f42 1 12"/>
              <a:gd name="f48" fmla="*/ f43 1 12"/>
              <a:gd name="f49" fmla="*/ f44 1 12"/>
              <a:gd name="f50" fmla="*/ f41 f29 1"/>
              <a:gd name="f51" fmla="*/ f47 f29 1"/>
              <a:gd name="f52" fmla="*/ f48 f29 1"/>
              <a:gd name="f53" fmla="*/ f49 f29 1"/>
              <a:gd name="f54" fmla="*/ f46 f29 1"/>
              <a:gd name="f55" fmla="*/ f45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6">
                <a:pos x="f34" y="f34"/>
              </a:cxn>
              <a:cxn ang="f27">
                <a:pos x="f34" y="f37"/>
              </a:cxn>
              <a:cxn ang="f27">
                <a:pos x="f38" y="f37"/>
              </a:cxn>
              <a:cxn ang="f28">
                <a:pos x="f54" y="f55"/>
              </a:cxn>
            </a:cxnLst>
            <a:rect l="f50" t="f51" r="f52" b="f53"/>
            <a:pathLst>
              <a:path>
                <a:moveTo>
                  <a:pt x="f34" y="f37"/>
                </a:moveTo>
                <a:lnTo>
                  <a:pt x="f34" y="f34"/>
                </a:lnTo>
                <a:lnTo>
                  <a:pt x="f38" y="f37"/>
                </a:lnTo>
                <a:close/>
              </a:path>
            </a:pathLst>
          </a:custGeom>
          <a:solidFill>
            <a:srgbClr val="FFFFFF"/>
          </a:solidFill>
          <a:ln w="12701" cap="flat">
            <a:solidFill>
              <a:srgbClr val="FFFFFF"/>
            </a:solidFill>
            <a:prstDash val="solid"/>
            <a:bevel/>
          </a:ln>
          <a:effectLst>
            <a:outerShdw dist="6348" dir="12898457" algn="tl">
              <a:srgbClr val="000000">
                <a:alpha val="46274"/>
              </a:srgbClr>
            </a:outerShdw>
          </a:effectLst>
        </p:spPr>
        <p:txBody>
          <a:bodyPr vert="horz" wrap="square" lIns="91421" tIns="45701" rIns="91421" bIns="45701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0" cap="none" spc="0" baseline="0">
              <a:solidFill>
                <a:srgbClr val="FFFFFF"/>
              </a:solidFill>
              <a:uFillTx/>
              <a:latin typeface="MingLiu"/>
              <a:ea typeface="MingLiu"/>
              <a:cs typeface="MingLiu"/>
            </a:endParaRPr>
          </a:p>
        </p:txBody>
      </p:sp>
      <p:sp>
        <p:nvSpPr>
          <p:cNvPr id="4" name="Google Shape;81;p36"/>
          <p:cNvSpPr txBox="1">
            <a:spLocks noGrp="1"/>
          </p:cNvSpPr>
          <p:nvPr>
            <p:ph type="title"/>
          </p:nvPr>
        </p:nvSpPr>
        <p:spPr>
          <a:xfrm>
            <a:off x="812801" y="1176997"/>
            <a:ext cx="2950467" cy="1582625"/>
          </a:xfrm>
        </p:spPr>
        <p:txBody>
          <a:bodyPr lIns="45701" rIns="45701" bIns="45701"/>
          <a:lstStyle>
            <a:lvl1pPr>
              <a:defRPr sz="2000" b="1"/>
            </a:lvl1pPr>
          </a:lstStyle>
          <a:p>
            <a:pPr lvl="0"/>
            <a:endParaRPr lang="en-US"/>
          </a:p>
        </p:txBody>
      </p:sp>
      <p:sp>
        <p:nvSpPr>
          <p:cNvPr id="5" name="Google Shape;83;p36"/>
          <p:cNvSpPr txBox="1">
            <a:spLocks noGrp="1"/>
          </p:cNvSpPr>
          <p:nvPr>
            <p:ph type="body" idx="2"/>
          </p:nvPr>
        </p:nvSpPr>
        <p:spPr>
          <a:xfrm>
            <a:off x="812801" y="2828787"/>
            <a:ext cx="2946397" cy="2179316"/>
          </a:xfrm>
        </p:spPr>
        <p:txBody>
          <a:bodyPr lIns="63998" rIns="45701"/>
          <a:lstStyle>
            <a:lvl1pPr indent="-228600">
              <a:spcBef>
                <a:spcPts val="250"/>
              </a:spcBef>
              <a:buNone/>
              <a:defRPr lang="en-US" sz="1300"/>
            </a:lvl1pPr>
          </a:lstStyle>
          <a:p>
            <a:pPr lvl="0"/>
            <a:endParaRPr lang="en-US"/>
          </a:p>
        </p:txBody>
      </p:sp>
      <p:sp>
        <p:nvSpPr>
          <p:cNvPr id="6" name="Google Shape;84;p3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Google Shape;85;p3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Google Shape;86;p36"/>
          <p:cNvSpPr txBox="1">
            <a:spLocks noGrp="1"/>
          </p:cNvSpPr>
          <p:nvPr>
            <p:ph type="sldNum" sz="quarter" idx="8"/>
          </p:nvPr>
        </p:nvSpPr>
        <p:spPr>
          <a:xfrm>
            <a:off x="10769602" y="6356351"/>
            <a:ext cx="812801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63E46348-6B94-418F-93CF-8894186A4E2F}" type="slidenum">
              <a:t>‹#›</a:t>
            </a:fld>
            <a:endParaRPr lang="en-US"/>
          </a:p>
        </p:txBody>
      </p:sp>
      <p:sp>
        <p:nvSpPr>
          <p:cNvPr id="9" name="Google Shape;87;p36"/>
          <p:cNvSpPr/>
          <p:nvPr/>
        </p:nvSpPr>
        <p:spPr>
          <a:xfrm rot="10800009" flipH="1">
            <a:off x="-12692" y="5816588"/>
            <a:ext cx="12217398" cy="1041401"/>
          </a:xfrm>
          <a:custGeom>
            <a:avLst/>
            <a:gdLst>
              <a:gd name="f0" fmla="val w"/>
              <a:gd name="f1" fmla="val h"/>
              <a:gd name="f2" fmla="val 0"/>
              <a:gd name="f3" fmla="val 5772"/>
              <a:gd name="f4" fmla="val 656"/>
              <a:gd name="f5" fmla="val 6"/>
              <a:gd name="f6" fmla="val 2"/>
              <a:gd name="f7" fmla="val 2542"/>
              <a:gd name="f8" fmla="val 2746"/>
              <a:gd name="f9" fmla="val 101"/>
              <a:gd name="f10" fmla="val 3828"/>
              <a:gd name="f11" fmla="val 367"/>
              <a:gd name="f12" fmla="val 4374"/>
              <a:gd name="f13" fmla="val 4920"/>
              <a:gd name="f14" fmla="val 5526"/>
              <a:gd name="f15" fmla="val 152"/>
              <a:gd name="f16" fmla="val 5766"/>
              <a:gd name="f17" fmla="val 55"/>
              <a:gd name="f18" fmla="val 213"/>
              <a:gd name="f19" fmla="val 5670"/>
              <a:gd name="f20" fmla="val 257"/>
              <a:gd name="f21" fmla="val 5016"/>
              <a:gd name="f22" fmla="val 441"/>
              <a:gd name="f23" fmla="val 4302"/>
              <a:gd name="f24" fmla="val 439"/>
              <a:gd name="f25" fmla="val 3588"/>
              <a:gd name="f26" fmla="val 437"/>
              <a:gd name="f27" fmla="val 2205"/>
              <a:gd name="f28" fmla="val 165"/>
              <a:gd name="f29" fmla="val 1488"/>
              <a:gd name="f30" fmla="val 201"/>
              <a:gd name="f31" fmla="val 750"/>
              <a:gd name="f32" fmla="val 209"/>
              <a:gd name="f33" fmla="val 270"/>
              <a:gd name="f34" fmla="val 482"/>
              <a:gd name="f35" fmla="*/ f0 1 5772"/>
              <a:gd name="f36" fmla="*/ f1 1 656"/>
              <a:gd name="f37" fmla="+- f4 0 f2"/>
              <a:gd name="f38" fmla="+- f3 0 f2"/>
              <a:gd name="f39" fmla="*/ f38 1 5772"/>
              <a:gd name="f40" fmla="*/ f37 1 656"/>
              <a:gd name="f41" fmla="*/ f2 1 f39"/>
              <a:gd name="f42" fmla="*/ f3 1 f39"/>
              <a:gd name="f43" fmla="*/ f2 1 f40"/>
              <a:gd name="f44" fmla="*/ f4 1 f40"/>
              <a:gd name="f45" fmla="*/ f41 f35 1"/>
              <a:gd name="f46" fmla="*/ f42 f35 1"/>
              <a:gd name="f47" fmla="*/ f44 f36 1"/>
              <a:gd name="f48" fmla="*/ f43 f3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5" t="f48" r="f46" b="f47"/>
            <a:pathLst>
              <a:path w="5772" h="656">
                <a:moveTo>
                  <a:pt x="f5" y="f6"/>
                </a:moveTo>
                <a:lnTo>
                  <a:pt x="f7" y="f2"/>
                </a:lnTo>
                <a:cubicBezTo>
                  <a:pt x="f8" y="f9"/>
                  <a:pt x="f10" y="f11"/>
                  <a:pt x="f12" y="f11"/>
                </a:cubicBezTo>
                <a:cubicBezTo>
                  <a:pt x="f13" y="f11"/>
                  <a:pt x="f14" y="f15"/>
                  <a:pt x="f16" y="f17"/>
                </a:cubicBezTo>
                <a:lnTo>
                  <a:pt x="f3" y="f18"/>
                </a:ln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2" y="f4"/>
                </a:cubicBezTo>
                <a:lnTo>
                  <a:pt x="f5" y="f6"/>
                </a:lnTo>
                <a:close/>
              </a:path>
            </a:pathLst>
          </a:custGeom>
          <a:gradFill>
            <a:gsLst>
              <a:gs pos="0">
                <a:srgbClr val="668F1B">
                  <a:alpha val="44313"/>
                </a:srgbClr>
              </a:gs>
              <a:gs pos="100000">
                <a:srgbClr val="CAE00E">
                  <a:alpha val="54509"/>
                </a:srgbClr>
              </a:gs>
            </a:gsLst>
            <a:lin ang="5400000"/>
          </a:gradFill>
          <a:ln cap="flat">
            <a:noFill/>
            <a:prstDash val="solid"/>
          </a:ln>
        </p:spPr>
        <p:txBody>
          <a:bodyPr vert="horz" wrap="square" lIns="91421" tIns="45701" rIns="91421" bIns="45701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  <p:sp>
        <p:nvSpPr>
          <p:cNvPr id="10" name="Google Shape;88;p36"/>
          <p:cNvSpPr/>
          <p:nvPr/>
        </p:nvSpPr>
        <p:spPr>
          <a:xfrm rot="10800009" flipH="1">
            <a:off x="5842000" y="6219821"/>
            <a:ext cx="6349995" cy="638178"/>
          </a:xfrm>
          <a:custGeom>
            <a:avLst/>
            <a:gdLst>
              <a:gd name="f0" fmla="val w"/>
              <a:gd name="f1" fmla="val h"/>
              <a:gd name="f2" fmla="val 0"/>
              <a:gd name="f3" fmla="val 3000"/>
              <a:gd name="f4" fmla="val 595"/>
              <a:gd name="f5" fmla="val 174"/>
              <a:gd name="f6" fmla="val 102"/>
              <a:gd name="f7" fmla="val 1168"/>
              <a:gd name="f8" fmla="val 533"/>
              <a:gd name="f9" fmla="val 1668"/>
              <a:gd name="f10" fmla="val 564"/>
              <a:gd name="f11" fmla="val 2168"/>
              <a:gd name="f12" fmla="val 2778"/>
              <a:gd name="f13" fmla="val 279"/>
              <a:gd name="f14" fmla="val 186"/>
              <a:gd name="f15" fmla="val 6"/>
              <a:gd name="f16" fmla="*/ f0 1 3000"/>
              <a:gd name="f17" fmla="*/ f1 1 595"/>
              <a:gd name="f18" fmla="+- f4 0 f2"/>
              <a:gd name="f19" fmla="+- f3 0 f2"/>
              <a:gd name="f20" fmla="*/ f19 1 3000"/>
              <a:gd name="f21" fmla="*/ f18 1 595"/>
              <a:gd name="f22" fmla="*/ f2 1 f20"/>
              <a:gd name="f23" fmla="*/ f3 1 f20"/>
              <a:gd name="f24" fmla="*/ f2 1 f21"/>
              <a:gd name="f25" fmla="*/ f4 1 f21"/>
              <a:gd name="f26" fmla="*/ f22 f16 1"/>
              <a:gd name="f27" fmla="*/ f23 f16 1"/>
              <a:gd name="f28" fmla="*/ f25 f17 1"/>
              <a:gd name="f29" fmla="*/ f24 f1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6" t="f29" r="f27" b="f28"/>
            <a:pathLst>
              <a:path w="3000" h="595">
                <a:moveTo>
                  <a:pt x="f2" y="f2"/>
                </a:moveTo>
                <a:cubicBezTo>
                  <a:pt x="f5" y="f6"/>
                  <a:pt x="f7" y="f8"/>
                  <a:pt x="f9" y="f10"/>
                </a:cubicBezTo>
                <a:cubicBezTo>
                  <a:pt x="f11" y="f4"/>
                  <a:pt x="f12" y="f13"/>
                  <a:pt x="f3" y="f14"/>
                </a:cubicBezTo>
                <a:lnTo>
                  <a:pt x="f3" y="f15"/>
                </a:lnTo>
                <a:lnTo>
                  <a:pt x="f2" y="f2"/>
                </a:lnTo>
                <a:close/>
              </a:path>
            </a:pathLst>
          </a:custGeom>
          <a:gradFill>
            <a:gsLst>
              <a:gs pos="0">
                <a:srgbClr val="99A719">
                  <a:alpha val="29411"/>
                </a:srgbClr>
              </a:gs>
              <a:gs pos="100000">
                <a:srgbClr val="80B814">
                  <a:alpha val="44313"/>
                </a:srgbClr>
              </a:gs>
            </a:gsLst>
            <a:lin ang="5400000"/>
          </a:gradFill>
          <a:ln cap="flat">
            <a:noFill/>
            <a:prstDash val="solid"/>
          </a:ln>
        </p:spPr>
        <p:txBody>
          <a:bodyPr vert="horz" wrap="square" lIns="91421" tIns="45701" rIns="91421" bIns="45701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</p:spTree>
    <p:extLst>
      <p:ext uri="{BB962C8B-B14F-4D97-AF65-F5344CB8AC3E}">
        <p14:creationId xmlns:p14="http://schemas.microsoft.com/office/powerpoint/2010/main" val="297732927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tile sx="64991" sy="64991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10;p27"/>
          <p:cNvGrpSpPr/>
          <p:nvPr/>
        </p:nvGrpSpPr>
        <p:grpSpPr>
          <a:xfrm>
            <a:off x="-29032" y="-7141"/>
            <a:ext cx="12240734" cy="6879652"/>
            <a:chOff x="-29032" y="-7141"/>
            <a:chExt cx="12240734" cy="6879652"/>
          </a:xfrm>
        </p:grpSpPr>
        <p:sp>
          <p:nvSpPr>
            <p:cNvPr id="3" name="Google Shape;11;p27"/>
            <p:cNvSpPr/>
            <p:nvPr/>
          </p:nvSpPr>
          <p:spPr>
            <a:xfrm>
              <a:off x="2606" y="14511"/>
              <a:ext cx="12188952" cy="6858000"/>
            </a:xfrm>
            <a:prstGeom prst="rect">
              <a:avLst/>
            </a:pr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21" tIns="45701" rIns="91421" bIns="45701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0" cap="none" spc="0" baseline="0">
                <a:solidFill>
                  <a:srgbClr val="FFFFFF"/>
                </a:solidFill>
                <a:uFillTx/>
                <a:latin typeface="MingLiu"/>
                <a:ea typeface="MingLiu"/>
                <a:cs typeface="MingLiu"/>
              </a:endParaRPr>
            </a:p>
          </p:txBody>
        </p:sp>
        <p:grpSp>
          <p:nvGrpSpPr>
            <p:cNvPr id="4" name="Google Shape;12;p27"/>
            <p:cNvGrpSpPr/>
            <p:nvPr/>
          </p:nvGrpSpPr>
          <p:grpSpPr>
            <a:xfrm>
              <a:off x="-29032" y="-7141"/>
              <a:ext cx="12240734" cy="1041401"/>
              <a:chOff x="-29032" y="-7141"/>
              <a:chExt cx="12240734" cy="1041401"/>
            </a:xfrm>
          </p:grpSpPr>
          <p:sp>
            <p:nvSpPr>
              <p:cNvPr id="5" name="Google Shape;13;p27"/>
              <p:cNvSpPr/>
              <p:nvPr/>
            </p:nvSpPr>
            <p:spPr>
              <a:xfrm>
                <a:off x="-16367" y="-7141"/>
                <a:ext cx="12217398" cy="1041401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5772"/>
                  <a:gd name="f4" fmla="val 656"/>
                  <a:gd name="f5" fmla="val 6"/>
                  <a:gd name="f6" fmla="val 2"/>
                  <a:gd name="f7" fmla="val 2542"/>
                  <a:gd name="f8" fmla="val 2746"/>
                  <a:gd name="f9" fmla="val 101"/>
                  <a:gd name="f10" fmla="val 3828"/>
                  <a:gd name="f11" fmla="val 367"/>
                  <a:gd name="f12" fmla="val 4374"/>
                  <a:gd name="f13" fmla="val 4920"/>
                  <a:gd name="f14" fmla="val 5526"/>
                  <a:gd name="f15" fmla="val 152"/>
                  <a:gd name="f16" fmla="val 5766"/>
                  <a:gd name="f17" fmla="val 55"/>
                  <a:gd name="f18" fmla="val 213"/>
                  <a:gd name="f19" fmla="val 5670"/>
                  <a:gd name="f20" fmla="val 257"/>
                  <a:gd name="f21" fmla="val 5016"/>
                  <a:gd name="f22" fmla="val 441"/>
                  <a:gd name="f23" fmla="val 4302"/>
                  <a:gd name="f24" fmla="val 439"/>
                  <a:gd name="f25" fmla="val 3588"/>
                  <a:gd name="f26" fmla="val 437"/>
                  <a:gd name="f27" fmla="val 2205"/>
                  <a:gd name="f28" fmla="val 165"/>
                  <a:gd name="f29" fmla="val 1488"/>
                  <a:gd name="f30" fmla="val 201"/>
                  <a:gd name="f31" fmla="val 750"/>
                  <a:gd name="f32" fmla="val 209"/>
                  <a:gd name="f33" fmla="val 270"/>
                  <a:gd name="f34" fmla="val 482"/>
                  <a:gd name="f35" fmla="*/ f0 1 5772"/>
                  <a:gd name="f36" fmla="*/ f1 1 656"/>
                  <a:gd name="f37" fmla="+- f4 0 f2"/>
                  <a:gd name="f38" fmla="+- f3 0 f2"/>
                  <a:gd name="f39" fmla="*/ f38 1 5772"/>
                  <a:gd name="f40" fmla="*/ f37 1 656"/>
                  <a:gd name="f41" fmla="*/ f2 1 f39"/>
                  <a:gd name="f42" fmla="*/ f3 1 f39"/>
                  <a:gd name="f43" fmla="*/ f2 1 f40"/>
                  <a:gd name="f44" fmla="*/ f4 1 f40"/>
                  <a:gd name="f45" fmla="*/ f41 f35 1"/>
                  <a:gd name="f46" fmla="*/ f42 f35 1"/>
                  <a:gd name="f47" fmla="*/ f44 f36 1"/>
                  <a:gd name="f48" fmla="*/ f43 f3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45" t="f48" r="f46" b="f47"/>
                <a:pathLst>
                  <a:path w="5772" h="656">
                    <a:moveTo>
                      <a:pt x="f5" y="f6"/>
                    </a:moveTo>
                    <a:lnTo>
                      <a:pt x="f7" y="f2"/>
                    </a:lnTo>
                    <a:cubicBezTo>
                      <a:pt x="f8" y="f9"/>
                      <a:pt x="f10" y="f11"/>
                      <a:pt x="f12" y="f11"/>
                    </a:cubicBezTo>
                    <a:cubicBezTo>
                      <a:pt x="f13" y="f11"/>
                      <a:pt x="f14" y="f15"/>
                      <a:pt x="f16" y="f17"/>
                    </a:cubicBezTo>
                    <a:lnTo>
                      <a:pt x="f3" y="f18"/>
                    </a:lnTo>
                    <a:cubicBezTo>
                      <a:pt x="f19" y="f20"/>
                      <a:pt x="f21" y="f22"/>
                      <a:pt x="f23" y="f24"/>
                    </a:cubicBezTo>
                    <a:cubicBezTo>
                      <a:pt x="f25" y="f26"/>
                      <a:pt x="f27" y="f28"/>
                      <a:pt x="f29" y="f30"/>
                    </a:cubicBezTo>
                    <a:cubicBezTo>
                      <a:pt x="f31" y="f32"/>
                      <a:pt x="f33" y="f34"/>
                      <a:pt x="f2" y="f4"/>
                    </a:cubicBezTo>
                    <a:lnTo>
                      <a:pt x="f5" y="f6"/>
                    </a:lnTo>
                    <a:close/>
                  </a:path>
                </a:pathLst>
              </a:custGeom>
              <a:gradFill>
                <a:gsLst>
                  <a:gs pos="0">
                    <a:srgbClr val="668F1B">
                      <a:alpha val="44313"/>
                    </a:srgbClr>
                  </a:gs>
                  <a:gs pos="100000">
                    <a:srgbClr val="CAE00E">
                      <a:alpha val="54509"/>
                    </a:srgbClr>
                  </a:gs>
                </a:gsLst>
                <a:lin ang="5400000"/>
              </a:gradFill>
              <a:ln cap="flat">
                <a:noFill/>
                <a:prstDash val="solid"/>
              </a:ln>
            </p:spPr>
            <p:txBody>
              <a:bodyPr vert="horz" wrap="square" lIns="91421" tIns="45701" rIns="91421" bIns="45701" anchor="t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0" i="0" u="none" strike="noStrike" kern="0" cap="none" spc="0" baseline="0">
                  <a:solidFill>
                    <a:srgbClr val="000000"/>
                  </a:solidFill>
                  <a:uFillTx/>
                  <a:latin typeface="MingLiu"/>
                  <a:ea typeface="MingLiu"/>
                  <a:cs typeface="MingLiu"/>
                </a:endParaRPr>
              </a:p>
            </p:txBody>
          </p:sp>
          <p:sp>
            <p:nvSpPr>
              <p:cNvPr id="6" name="Google Shape;14;p27"/>
              <p:cNvSpPr/>
              <p:nvPr/>
            </p:nvSpPr>
            <p:spPr>
              <a:xfrm>
                <a:off x="5838325" y="-7141"/>
                <a:ext cx="6349995" cy="63817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00"/>
                  <a:gd name="f4" fmla="val 595"/>
                  <a:gd name="f5" fmla="val 174"/>
                  <a:gd name="f6" fmla="val 102"/>
                  <a:gd name="f7" fmla="val 1168"/>
                  <a:gd name="f8" fmla="val 533"/>
                  <a:gd name="f9" fmla="val 1668"/>
                  <a:gd name="f10" fmla="val 564"/>
                  <a:gd name="f11" fmla="val 2168"/>
                  <a:gd name="f12" fmla="val 2778"/>
                  <a:gd name="f13" fmla="val 279"/>
                  <a:gd name="f14" fmla="val 186"/>
                  <a:gd name="f15" fmla="val 6"/>
                  <a:gd name="f16" fmla="*/ f0 1 3000"/>
                  <a:gd name="f17" fmla="*/ f1 1 595"/>
                  <a:gd name="f18" fmla="+- f4 0 f2"/>
                  <a:gd name="f19" fmla="+- f3 0 f2"/>
                  <a:gd name="f20" fmla="*/ f19 1 3000"/>
                  <a:gd name="f21" fmla="*/ f18 1 595"/>
                  <a:gd name="f22" fmla="*/ f2 1 f20"/>
                  <a:gd name="f23" fmla="*/ f3 1 f20"/>
                  <a:gd name="f24" fmla="*/ f2 1 f21"/>
                  <a:gd name="f25" fmla="*/ f4 1 f21"/>
                  <a:gd name="f26" fmla="*/ f22 f16 1"/>
                  <a:gd name="f27" fmla="*/ f23 f16 1"/>
                  <a:gd name="f28" fmla="*/ f25 f17 1"/>
                  <a:gd name="f29" fmla="*/ f24 f17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26" t="f29" r="f27" b="f28"/>
                <a:pathLst>
                  <a:path w="3000" h="595">
                    <a:moveTo>
                      <a:pt x="f2" y="f2"/>
                    </a:moveTo>
                    <a:cubicBezTo>
                      <a:pt x="f5" y="f6"/>
                      <a:pt x="f7" y="f8"/>
                      <a:pt x="f9" y="f10"/>
                    </a:cubicBezTo>
                    <a:cubicBezTo>
                      <a:pt x="f11" y="f4"/>
                      <a:pt x="f12" y="f13"/>
                      <a:pt x="f3" y="f14"/>
                    </a:cubicBezTo>
                    <a:lnTo>
                      <a:pt x="f3" y="f15"/>
                    </a:lnTo>
                    <a:lnTo>
                      <a:pt x="f2" y="f2"/>
                    </a:lnTo>
                    <a:close/>
                  </a:path>
                </a:pathLst>
              </a:custGeom>
              <a:gradFill>
                <a:gsLst>
                  <a:gs pos="0">
                    <a:srgbClr val="99A719">
                      <a:alpha val="29411"/>
                    </a:srgbClr>
                  </a:gs>
                  <a:gs pos="100000">
                    <a:srgbClr val="80B814">
                      <a:alpha val="44313"/>
                    </a:srgbClr>
                  </a:gs>
                </a:gsLst>
                <a:lin ang="5400000"/>
              </a:gradFill>
              <a:ln cap="flat">
                <a:noFill/>
                <a:prstDash val="solid"/>
              </a:ln>
            </p:spPr>
            <p:txBody>
              <a:bodyPr vert="horz" wrap="square" lIns="91421" tIns="45701" rIns="91421" bIns="45701" anchor="t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0" i="0" u="none" strike="noStrike" kern="0" cap="none" spc="0" baseline="0">
                  <a:solidFill>
                    <a:srgbClr val="000000"/>
                  </a:solidFill>
                  <a:uFillTx/>
                  <a:latin typeface="MingLiu"/>
                  <a:ea typeface="MingLiu"/>
                  <a:cs typeface="MingLiu"/>
                </a:endParaRPr>
              </a:p>
            </p:txBody>
          </p:sp>
          <p:grpSp>
            <p:nvGrpSpPr>
              <p:cNvPr id="7" name="Google Shape;15;p27"/>
              <p:cNvGrpSpPr/>
              <p:nvPr/>
            </p:nvGrpSpPr>
            <p:grpSpPr>
              <a:xfrm>
                <a:off x="-29032" y="202411"/>
                <a:ext cx="12240734" cy="649224"/>
                <a:chOff x="-29032" y="202411"/>
                <a:chExt cx="12240734" cy="649224"/>
              </a:xfrm>
            </p:grpSpPr>
            <p:sp>
              <p:nvSpPr>
                <p:cNvPr id="8" name="Google Shape;16;p27"/>
                <p:cNvSpPr/>
                <p:nvPr/>
              </p:nvSpPr>
              <p:spPr>
                <a:xfrm rot="21435692">
                  <a:off x="-29032" y="202411"/>
                  <a:ext cx="12217398" cy="649224"/>
                </a:xfrm>
                <a:custGeom>
                  <a:avLst/>
                  <a:gdLst>
                    <a:gd name="f0" fmla="val w"/>
                    <a:gd name="f1" fmla="val h"/>
                    <a:gd name="f2" fmla="val 0"/>
                    <a:gd name="f3" fmla="val 5772"/>
                    <a:gd name="f4" fmla="val 1055"/>
                    <a:gd name="f5" fmla="val 966"/>
                    <a:gd name="f6" fmla="val 282"/>
                    <a:gd name="f7" fmla="val 738"/>
                    <a:gd name="f8" fmla="val 923"/>
                    <a:gd name="f9" fmla="val 275"/>
                    <a:gd name="f10" fmla="val 1608"/>
                    <a:gd name="f11" fmla="val 2293"/>
                    <a:gd name="f12" fmla="val 289"/>
                    <a:gd name="f13" fmla="val 3416"/>
                    <a:gd name="f14" fmla="val 4110"/>
                    <a:gd name="f15" fmla="val 1008"/>
                    <a:gd name="f16" fmla="val 4804"/>
                    <a:gd name="f17" fmla="val 961"/>
                    <a:gd name="f18" fmla="val 5426"/>
                    <a:gd name="f19" fmla="val 210"/>
                    <a:gd name="f20" fmla="*/ f0 1 5772"/>
                    <a:gd name="f21" fmla="*/ f1 1 1055"/>
                    <a:gd name="f22" fmla="+- f4 0 f2"/>
                    <a:gd name="f23" fmla="+- f3 0 f2"/>
                    <a:gd name="f24" fmla="*/ f23 1 5772"/>
                    <a:gd name="f25" fmla="*/ f22 1 1055"/>
                    <a:gd name="f26" fmla="*/ f2 1 f24"/>
                    <a:gd name="f27" fmla="*/ f3 1 f24"/>
                    <a:gd name="f28" fmla="*/ f2 1 f25"/>
                    <a:gd name="f29" fmla="*/ f4 1 f25"/>
                    <a:gd name="f30" fmla="*/ f26 f20 1"/>
                    <a:gd name="f31" fmla="*/ f27 f20 1"/>
                    <a:gd name="f32" fmla="*/ f29 f21 1"/>
                    <a:gd name="f33" fmla="*/ f28 f21 1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30" t="f33" r="f31" b="f32"/>
                  <a:pathLst>
                    <a:path w="5772" h="1055">
                      <a:moveTo>
                        <a:pt x="f2" y="f5"/>
                      </a:moveTo>
                      <a:cubicBezTo>
                        <a:pt x="f6" y="f7"/>
                        <a:pt x="f8" y="f9"/>
                        <a:pt x="f10" y="f6"/>
                      </a:cubicBezTo>
                      <a:cubicBezTo>
                        <a:pt x="f11" y="f12"/>
                        <a:pt x="f13" y="f4"/>
                        <a:pt x="f14" y="f15"/>
                      </a:cubicBezTo>
                      <a:cubicBezTo>
                        <a:pt x="f16" y="f17"/>
                        <a:pt x="f18" y="f19"/>
                        <a:pt x="f3" y="f2"/>
                      </a:cubicBezTo>
                    </a:path>
                  </a:pathLst>
                </a:custGeom>
                <a:noFill/>
                <a:ln w="10771" cap="flat">
                  <a:solidFill>
                    <a:srgbClr val="A8B532"/>
                  </a:solidFill>
                  <a:prstDash val="solid"/>
                  <a:round/>
                </a:ln>
              </p:spPr>
              <p:txBody>
                <a:bodyPr vert="horz" wrap="square" lIns="91421" tIns="45701" rIns="91421" bIns="45701" anchor="t" anchorCtr="0" compatLnSpc="1">
                  <a:noAutofit/>
                </a:bodyPr>
                <a:lstStyle/>
                <a:p>
                  <a:pPr marL="0" marR="0" lvl="0" indent="0" algn="l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0" cap="none" spc="0" baseline="0">
                    <a:solidFill>
                      <a:srgbClr val="000000"/>
                    </a:solidFill>
                    <a:uFillTx/>
                    <a:latin typeface="MingLiu"/>
                    <a:ea typeface="MingLiu"/>
                    <a:cs typeface="MingLiu"/>
                  </a:endParaRPr>
                </a:p>
              </p:txBody>
            </p:sp>
            <p:sp>
              <p:nvSpPr>
                <p:cNvPr id="9" name="Google Shape;17;p27"/>
                <p:cNvSpPr/>
                <p:nvPr/>
              </p:nvSpPr>
              <p:spPr>
                <a:xfrm rot="21435692">
                  <a:off x="-22713" y="275865"/>
                  <a:ext cx="12234415" cy="530352"/>
                </a:xfrm>
                <a:custGeom>
                  <a:avLst/>
                  <a:gdLst>
                    <a:gd name="f0" fmla="val w"/>
                    <a:gd name="f1" fmla="val h"/>
                    <a:gd name="f2" fmla="val 0"/>
                    <a:gd name="f3" fmla="val 5766"/>
                    <a:gd name="f4" fmla="val 854"/>
                    <a:gd name="f5" fmla="val 732"/>
                    <a:gd name="f6" fmla="val 273"/>
                    <a:gd name="f7" fmla="val 647"/>
                    <a:gd name="f8" fmla="val 951"/>
                    <a:gd name="f9" fmla="val 214"/>
                    <a:gd name="f10" fmla="val 1638"/>
                    <a:gd name="f11" fmla="val 228"/>
                    <a:gd name="f12" fmla="val 2325"/>
                    <a:gd name="f13" fmla="val 242"/>
                    <a:gd name="f14" fmla="val 3434"/>
                    <a:gd name="f15" fmla="val 4122"/>
                    <a:gd name="f16" fmla="val 816"/>
                    <a:gd name="f17" fmla="val 4810"/>
                    <a:gd name="f18" fmla="val 778"/>
                    <a:gd name="f19" fmla="val 5424"/>
                    <a:gd name="f20" fmla="val 170"/>
                    <a:gd name="f21" fmla="*/ f0 1 5766"/>
                    <a:gd name="f22" fmla="*/ f1 1 854"/>
                    <a:gd name="f23" fmla="+- f4 0 f2"/>
                    <a:gd name="f24" fmla="+- f3 0 f2"/>
                    <a:gd name="f25" fmla="*/ f24 1 5766"/>
                    <a:gd name="f26" fmla="*/ f23 1 854"/>
                    <a:gd name="f27" fmla="*/ f2 1 f25"/>
                    <a:gd name="f28" fmla="*/ f3 1 f25"/>
                    <a:gd name="f29" fmla="*/ f2 1 f26"/>
                    <a:gd name="f30" fmla="*/ f4 1 f26"/>
                    <a:gd name="f31" fmla="*/ f27 f21 1"/>
                    <a:gd name="f32" fmla="*/ f28 f21 1"/>
                    <a:gd name="f33" fmla="*/ f30 f22 1"/>
                    <a:gd name="f34" fmla="*/ f29 f22 1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31" t="f34" r="f32" b="f33"/>
                  <a:pathLst>
                    <a:path w="5766" h="854">
                      <a:moveTo>
                        <a:pt x="f2" y="f5"/>
                      </a:moveTo>
                      <a:cubicBezTo>
                        <a:pt x="f6" y="f7"/>
                        <a:pt x="f8" y="f9"/>
                        <a:pt x="f10" y="f11"/>
                      </a:cubicBezTo>
                      <a:cubicBezTo>
                        <a:pt x="f12" y="f13"/>
                        <a:pt x="f14" y="f4"/>
                        <a:pt x="f15" y="f16"/>
                      </a:cubicBezTo>
                      <a:cubicBezTo>
                        <a:pt x="f17" y="f18"/>
                        <a:pt x="f19" y="f20"/>
                        <a:pt x="f3" y="f2"/>
                      </a:cubicBezTo>
                    </a:path>
                  </a:pathLst>
                </a:custGeom>
                <a:noFill/>
                <a:ln w="9528" cap="flat">
                  <a:solidFill>
                    <a:srgbClr val="029676"/>
                  </a:solidFill>
                  <a:prstDash val="solid"/>
                  <a:round/>
                </a:ln>
              </p:spPr>
              <p:txBody>
                <a:bodyPr vert="horz" wrap="square" lIns="91421" tIns="45701" rIns="91421" bIns="45701" anchor="t" anchorCtr="0" compatLnSpc="1">
                  <a:noAutofit/>
                </a:bodyPr>
                <a:lstStyle/>
                <a:p>
                  <a:pPr marL="0" marR="0" lvl="0" indent="0" algn="l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0" cap="none" spc="0" baseline="0">
                    <a:solidFill>
                      <a:srgbClr val="000000"/>
                    </a:solidFill>
                    <a:uFillTx/>
                    <a:latin typeface="MingLiu"/>
                    <a:ea typeface="MingLiu"/>
                    <a:cs typeface="MingLiu"/>
                  </a:endParaRPr>
                </a:p>
              </p:txBody>
            </p:sp>
          </p:grpSp>
        </p:grpSp>
      </p:grpSp>
      <p:sp>
        <p:nvSpPr>
          <p:cNvPr id="10" name="Google Shape;18;p27"/>
          <p:cNvSpPr txBox="1">
            <a:spLocks noGrp="1"/>
          </p:cNvSpPr>
          <p:nvPr>
            <p:ph type="title"/>
          </p:nvPr>
        </p:nvSpPr>
        <p:spPr>
          <a:xfrm>
            <a:off x="609603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01" rIns="0" bIns="0" anchor="b" anchorCtr="0" compatLnSpc="1">
            <a:normAutofit/>
          </a:bodyPr>
          <a:lstStyle/>
          <a:p>
            <a:pPr lvl="0"/>
            <a:endParaRPr lang="en-US"/>
          </a:p>
        </p:txBody>
      </p:sp>
      <p:sp>
        <p:nvSpPr>
          <p:cNvPr id="11" name="Google Shape;19;p27"/>
          <p:cNvSpPr txBox="1">
            <a:spLocks noGrp="1"/>
          </p:cNvSpPr>
          <p:nvPr>
            <p:ph type="body" idx="1"/>
          </p:nvPr>
        </p:nvSpPr>
        <p:spPr>
          <a:xfrm>
            <a:off x="609603" y="1935483"/>
            <a:ext cx="10972800" cy="43891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1" tIns="45701" rIns="91421" bIns="45701" anchor="t" anchorCtr="0" compatLnSpc="1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12" name="Google Shape;20;p27"/>
          <p:cNvSpPr txBox="1">
            <a:spLocks noGrp="1"/>
          </p:cNvSpPr>
          <p:nvPr>
            <p:ph type="dt" sz="half" idx="2"/>
          </p:nvPr>
        </p:nvSpPr>
        <p:spPr>
          <a:xfrm>
            <a:off x="609603" y="6356351"/>
            <a:ext cx="284479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0" cap="none" spc="0" baseline="0">
                <a:solidFill>
                  <a:srgbClr val="000000"/>
                </a:solidFill>
                <a:uFillTx/>
                <a:latin typeface="MingLiu"/>
                <a:ea typeface="MingLiu"/>
                <a:cs typeface="MingLiu"/>
              </a:defRPr>
            </a:lvl1pPr>
          </a:lstStyle>
          <a:p>
            <a:pPr lvl="0"/>
            <a:endParaRPr lang="en-US"/>
          </a:p>
        </p:txBody>
      </p:sp>
      <p:sp>
        <p:nvSpPr>
          <p:cNvPr id="13" name="Google Shape;21;p27"/>
          <p:cNvSpPr txBox="1">
            <a:spLocks noGrp="1"/>
          </p:cNvSpPr>
          <p:nvPr>
            <p:ph type="ftr" sz="quarter" idx="3"/>
          </p:nvPr>
        </p:nvSpPr>
        <p:spPr>
          <a:xfrm>
            <a:off x="3556001" y="6356351"/>
            <a:ext cx="4470401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0" cap="none" spc="0" baseline="0">
                <a:solidFill>
                  <a:srgbClr val="000000"/>
                </a:solidFill>
                <a:uFillTx/>
                <a:latin typeface="MingLiu"/>
                <a:ea typeface="MingLiu"/>
                <a:cs typeface="MingLiu"/>
              </a:defRPr>
            </a:lvl1pPr>
          </a:lstStyle>
          <a:p>
            <a:pPr lvl="0"/>
            <a:endParaRPr lang="en-US"/>
          </a:p>
        </p:txBody>
      </p:sp>
      <p:sp>
        <p:nvSpPr>
          <p:cNvPr id="14" name="Google Shape;22;p27"/>
          <p:cNvSpPr txBox="1">
            <a:spLocks noGrp="1"/>
          </p:cNvSpPr>
          <p:nvPr>
            <p:ph type="sldNum" sz="quarter" idx="4"/>
          </p:nvPr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0" cap="none" spc="0" baseline="0">
                <a:solidFill>
                  <a:srgbClr val="000000"/>
                </a:solidFill>
                <a:uFillTx/>
                <a:latin typeface="MingLiu"/>
                <a:ea typeface="MingLiu"/>
                <a:cs typeface="MingLiu"/>
              </a:defRPr>
            </a:lvl1pPr>
          </a:lstStyle>
          <a:p>
            <a:pPr lvl="0"/>
            <a:fld id="{B9A9FFC9-7180-41B5-9463-0E215FADA58F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5000" b="0" i="0" u="none" strike="noStrike" kern="0" cap="none" spc="0" baseline="0">
          <a:solidFill>
            <a:srgbClr val="455F51"/>
          </a:solidFill>
          <a:uFillTx/>
          <a:latin typeface="Microsoft JhengHei"/>
          <a:ea typeface="Microsoft JhengHei"/>
          <a:cs typeface="Microsoft JhengHei"/>
        </a:defRPr>
      </a:lvl1pPr>
    </p:titleStyle>
    <p:bodyStyle>
      <a:lvl1pPr marL="457200" marR="0" lvl="0" indent="-385447" algn="l" defTabSz="914400" rtl="0" fontAlgn="auto" hangingPunct="1">
        <a:lnSpc>
          <a:spcPct val="100000"/>
        </a:lnSpc>
        <a:spcBef>
          <a:spcPts val="520"/>
        </a:spcBef>
        <a:spcAft>
          <a:spcPts val="0"/>
        </a:spcAft>
        <a:buClr>
          <a:srgbClr val="626A19"/>
        </a:buClr>
        <a:buSzPts val="2470"/>
        <a:buFont typeface="Noto Sans Symbols"/>
        <a:buChar char="⚫"/>
        <a:tabLst/>
        <a:defRPr lang="zh-TW" sz="2600" b="0" i="0" u="none" strike="noStrike" kern="0" cap="none" spc="0" baseline="0">
          <a:solidFill>
            <a:srgbClr val="000000"/>
          </a:solidFill>
          <a:uFillTx/>
          <a:latin typeface="MingLiu"/>
          <a:ea typeface="MingLiu"/>
          <a:cs typeface="MingLiu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18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18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tile sx="64991" sy="64991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102;p54"/>
          <p:cNvGrpSpPr/>
          <p:nvPr/>
        </p:nvGrpSpPr>
        <p:grpSpPr>
          <a:xfrm>
            <a:off x="-29032" y="-7141"/>
            <a:ext cx="12240734" cy="6879652"/>
            <a:chOff x="-29032" y="-7141"/>
            <a:chExt cx="12240734" cy="6879652"/>
          </a:xfrm>
        </p:grpSpPr>
        <p:sp>
          <p:nvSpPr>
            <p:cNvPr id="3" name="Google Shape;103;p54"/>
            <p:cNvSpPr/>
            <p:nvPr/>
          </p:nvSpPr>
          <p:spPr>
            <a:xfrm>
              <a:off x="2606" y="14511"/>
              <a:ext cx="12188952" cy="6858000"/>
            </a:xfrm>
            <a:prstGeom prst="rect">
              <a:avLst/>
            </a:pr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21" tIns="45701" rIns="91421" bIns="45701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0" cap="none" spc="0" baseline="0">
                <a:solidFill>
                  <a:srgbClr val="FFFFFF"/>
                </a:solidFill>
                <a:uFillTx/>
                <a:latin typeface="MingLiu"/>
                <a:ea typeface="MingLiu"/>
                <a:cs typeface="MingLiu"/>
              </a:endParaRPr>
            </a:p>
          </p:txBody>
        </p:sp>
        <p:grpSp>
          <p:nvGrpSpPr>
            <p:cNvPr id="4" name="Google Shape;104;p54"/>
            <p:cNvGrpSpPr/>
            <p:nvPr/>
          </p:nvGrpSpPr>
          <p:grpSpPr>
            <a:xfrm>
              <a:off x="-29032" y="-7141"/>
              <a:ext cx="12240734" cy="1041401"/>
              <a:chOff x="-29032" y="-7141"/>
              <a:chExt cx="12240734" cy="1041401"/>
            </a:xfrm>
          </p:grpSpPr>
          <p:sp>
            <p:nvSpPr>
              <p:cNvPr id="5" name="Google Shape;105;p54"/>
              <p:cNvSpPr/>
              <p:nvPr/>
            </p:nvSpPr>
            <p:spPr>
              <a:xfrm>
                <a:off x="-16367" y="-7141"/>
                <a:ext cx="12217398" cy="1041401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5772"/>
                  <a:gd name="f4" fmla="val 656"/>
                  <a:gd name="f5" fmla="val 6"/>
                  <a:gd name="f6" fmla="val 2"/>
                  <a:gd name="f7" fmla="val 2542"/>
                  <a:gd name="f8" fmla="val 2746"/>
                  <a:gd name="f9" fmla="val 101"/>
                  <a:gd name="f10" fmla="val 3828"/>
                  <a:gd name="f11" fmla="val 367"/>
                  <a:gd name="f12" fmla="val 4374"/>
                  <a:gd name="f13" fmla="val 4920"/>
                  <a:gd name="f14" fmla="val 5526"/>
                  <a:gd name="f15" fmla="val 152"/>
                  <a:gd name="f16" fmla="val 5766"/>
                  <a:gd name="f17" fmla="val 55"/>
                  <a:gd name="f18" fmla="val 213"/>
                  <a:gd name="f19" fmla="val 5670"/>
                  <a:gd name="f20" fmla="val 257"/>
                  <a:gd name="f21" fmla="val 5016"/>
                  <a:gd name="f22" fmla="val 441"/>
                  <a:gd name="f23" fmla="val 4302"/>
                  <a:gd name="f24" fmla="val 439"/>
                  <a:gd name="f25" fmla="val 3588"/>
                  <a:gd name="f26" fmla="val 437"/>
                  <a:gd name="f27" fmla="val 2205"/>
                  <a:gd name="f28" fmla="val 165"/>
                  <a:gd name="f29" fmla="val 1488"/>
                  <a:gd name="f30" fmla="val 201"/>
                  <a:gd name="f31" fmla="val 750"/>
                  <a:gd name="f32" fmla="val 209"/>
                  <a:gd name="f33" fmla="val 270"/>
                  <a:gd name="f34" fmla="val 482"/>
                  <a:gd name="f35" fmla="*/ f0 1 5772"/>
                  <a:gd name="f36" fmla="*/ f1 1 656"/>
                  <a:gd name="f37" fmla="+- f4 0 f2"/>
                  <a:gd name="f38" fmla="+- f3 0 f2"/>
                  <a:gd name="f39" fmla="*/ f38 1 5772"/>
                  <a:gd name="f40" fmla="*/ f37 1 656"/>
                  <a:gd name="f41" fmla="*/ f2 1 f39"/>
                  <a:gd name="f42" fmla="*/ f3 1 f39"/>
                  <a:gd name="f43" fmla="*/ f2 1 f40"/>
                  <a:gd name="f44" fmla="*/ f4 1 f40"/>
                  <a:gd name="f45" fmla="*/ f41 f35 1"/>
                  <a:gd name="f46" fmla="*/ f42 f35 1"/>
                  <a:gd name="f47" fmla="*/ f44 f36 1"/>
                  <a:gd name="f48" fmla="*/ f43 f3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45" t="f48" r="f46" b="f47"/>
                <a:pathLst>
                  <a:path w="5772" h="656">
                    <a:moveTo>
                      <a:pt x="f5" y="f6"/>
                    </a:moveTo>
                    <a:lnTo>
                      <a:pt x="f7" y="f2"/>
                    </a:lnTo>
                    <a:cubicBezTo>
                      <a:pt x="f8" y="f9"/>
                      <a:pt x="f10" y="f11"/>
                      <a:pt x="f12" y="f11"/>
                    </a:cubicBezTo>
                    <a:cubicBezTo>
                      <a:pt x="f13" y="f11"/>
                      <a:pt x="f14" y="f15"/>
                      <a:pt x="f16" y="f17"/>
                    </a:cubicBezTo>
                    <a:lnTo>
                      <a:pt x="f3" y="f18"/>
                    </a:lnTo>
                    <a:cubicBezTo>
                      <a:pt x="f19" y="f20"/>
                      <a:pt x="f21" y="f22"/>
                      <a:pt x="f23" y="f24"/>
                    </a:cubicBezTo>
                    <a:cubicBezTo>
                      <a:pt x="f25" y="f26"/>
                      <a:pt x="f27" y="f28"/>
                      <a:pt x="f29" y="f30"/>
                    </a:cubicBezTo>
                    <a:cubicBezTo>
                      <a:pt x="f31" y="f32"/>
                      <a:pt x="f33" y="f34"/>
                      <a:pt x="f2" y="f4"/>
                    </a:cubicBezTo>
                    <a:lnTo>
                      <a:pt x="f5" y="f6"/>
                    </a:lnTo>
                    <a:close/>
                  </a:path>
                </a:pathLst>
              </a:custGeom>
              <a:gradFill>
                <a:gsLst>
                  <a:gs pos="0">
                    <a:srgbClr val="668F1B">
                      <a:alpha val="44705"/>
                    </a:srgbClr>
                  </a:gs>
                  <a:gs pos="100000">
                    <a:srgbClr val="CAE00E">
                      <a:alpha val="54901"/>
                    </a:srgbClr>
                  </a:gs>
                </a:gsLst>
                <a:lin ang="5400000"/>
              </a:gradFill>
              <a:ln cap="flat">
                <a:noFill/>
                <a:prstDash val="solid"/>
              </a:ln>
            </p:spPr>
            <p:txBody>
              <a:bodyPr vert="horz" wrap="square" lIns="91421" tIns="45701" rIns="91421" bIns="45701" anchor="t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0" i="0" u="none" strike="noStrike" kern="0" cap="none" spc="0" baseline="0">
                  <a:solidFill>
                    <a:srgbClr val="000000"/>
                  </a:solidFill>
                  <a:uFillTx/>
                  <a:latin typeface="MingLiu"/>
                  <a:ea typeface="MingLiu"/>
                  <a:cs typeface="MingLiu"/>
                </a:endParaRPr>
              </a:p>
            </p:txBody>
          </p:sp>
          <p:sp>
            <p:nvSpPr>
              <p:cNvPr id="6" name="Google Shape;106;p54"/>
              <p:cNvSpPr/>
              <p:nvPr/>
            </p:nvSpPr>
            <p:spPr>
              <a:xfrm>
                <a:off x="5838325" y="-7141"/>
                <a:ext cx="6349995" cy="63817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00"/>
                  <a:gd name="f4" fmla="val 595"/>
                  <a:gd name="f5" fmla="val 174"/>
                  <a:gd name="f6" fmla="val 102"/>
                  <a:gd name="f7" fmla="val 1168"/>
                  <a:gd name="f8" fmla="val 533"/>
                  <a:gd name="f9" fmla="val 1668"/>
                  <a:gd name="f10" fmla="val 564"/>
                  <a:gd name="f11" fmla="val 2168"/>
                  <a:gd name="f12" fmla="val 2778"/>
                  <a:gd name="f13" fmla="val 279"/>
                  <a:gd name="f14" fmla="val 186"/>
                  <a:gd name="f15" fmla="val 6"/>
                  <a:gd name="f16" fmla="*/ f0 1 3000"/>
                  <a:gd name="f17" fmla="*/ f1 1 595"/>
                  <a:gd name="f18" fmla="+- f4 0 f2"/>
                  <a:gd name="f19" fmla="+- f3 0 f2"/>
                  <a:gd name="f20" fmla="*/ f19 1 3000"/>
                  <a:gd name="f21" fmla="*/ f18 1 595"/>
                  <a:gd name="f22" fmla="*/ f2 1 f20"/>
                  <a:gd name="f23" fmla="*/ f3 1 f20"/>
                  <a:gd name="f24" fmla="*/ f2 1 f21"/>
                  <a:gd name="f25" fmla="*/ f4 1 f21"/>
                  <a:gd name="f26" fmla="*/ f22 f16 1"/>
                  <a:gd name="f27" fmla="*/ f23 f16 1"/>
                  <a:gd name="f28" fmla="*/ f25 f17 1"/>
                  <a:gd name="f29" fmla="*/ f24 f17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26" t="f29" r="f27" b="f28"/>
                <a:pathLst>
                  <a:path w="3000" h="595">
                    <a:moveTo>
                      <a:pt x="f2" y="f2"/>
                    </a:moveTo>
                    <a:cubicBezTo>
                      <a:pt x="f5" y="f6"/>
                      <a:pt x="f7" y="f8"/>
                      <a:pt x="f9" y="f10"/>
                    </a:cubicBezTo>
                    <a:cubicBezTo>
                      <a:pt x="f11" y="f4"/>
                      <a:pt x="f12" y="f13"/>
                      <a:pt x="f3" y="f14"/>
                    </a:cubicBezTo>
                    <a:lnTo>
                      <a:pt x="f3" y="f15"/>
                    </a:lnTo>
                    <a:lnTo>
                      <a:pt x="f2" y="f2"/>
                    </a:lnTo>
                    <a:close/>
                  </a:path>
                </a:pathLst>
              </a:custGeom>
              <a:gradFill>
                <a:gsLst>
                  <a:gs pos="0">
                    <a:srgbClr val="99A719">
                      <a:alpha val="29803"/>
                    </a:srgbClr>
                  </a:gs>
                  <a:gs pos="100000">
                    <a:srgbClr val="80B814">
                      <a:alpha val="44705"/>
                    </a:srgbClr>
                  </a:gs>
                </a:gsLst>
                <a:lin ang="5400000"/>
              </a:gradFill>
              <a:ln cap="flat">
                <a:noFill/>
                <a:prstDash val="solid"/>
              </a:ln>
            </p:spPr>
            <p:txBody>
              <a:bodyPr vert="horz" wrap="square" lIns="91421" tIns="45701" rIns="91421" bIns="45701" anchor="t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0" i="0" u="none" strike="noStrike" kern="0" cap="none" spc="0" baseline="0">
                  <a:solidFill>
                    <a:srgbClr val="000000"/>
                  </a:solidFill>
                  <a:uFillTx/>
                  <a:latin typeface="MingLiu"/>
                  <a:ea typeface="MingLiu"/>
                  <a:cs typeface="MingLiu"/>
                </a:endParaRPr>
              </a:p>
            </p:txBody>
          </p:sp>
          <p:grpSp>
            <p:nvGrpSpPr>
              <p:cNvPr id="7" name="Google Shape;107;p54"/>
              <p:cNvGrpSpPr/>
              <p:nvPr/>
            </p:nvGrpSpPr>
            <p:grpSpPr>
              <a:xfrm>
                <a:off x="-29032" y="202411"/>
                <a:ext cx="12240734" cy="649224"/>
                <a:chOff x="-29032" y="202411"/>
                <a:chExt cx="12240734" cy="649224"/>
              </a:xfrm>
            </p:grpSpPr>
            <p:sp>
              <p:nvSpPr>
                <p:cNvPr id="8" name="Google Shape;108;p54"/>
                <p:cNvSpPr/>
                <p:nvPr/>
              </p:nvSpPr>
              <p:spPr>
                <a:xfrm rot="21435692">
                  <a:off x="-29032" y="202411"/>
                  <a:ext cx="12217398" cy="649224"/>
                </a:xfrm>
                <a:custGeom>
                  <a:avLst/>
                  <a:gdLst>
                    <a:gd name="f0" fmla="val w"/>
                    <a:gd name="f1" fmla="val h"/>
                    <a:gd name="f2" fmla="val 0"/>
                    <a:gd name="f3" fmla="val 5772"/>
                    <a:gd name="f4" fmla="val 1055"/>
                    <a:gd name="f5" fmla="val 966"/>
                    <a:gd name="f6" fmla="val 282"/>
                    <a:gd name="f7" fmla="val 738"/>
                    <a:gd name="f8" fmla="val 923"/>
                    <a:gd name="f9" fmla="val 275"/>
                    <a:gd name="f10" fmla="val 1608"/>
                    <a:gd name="f11" fmla="val 2293"/>
                    <a:gd name="f12" fmla="val 289"/>
                    <a:gd name="f13" fmla="val 3416"/>
                    <a:gd name="f14" fmla="val 4110"/>
                    <a:gd name="f15" fmla="val 1008"/>
                    <a:gd name="f16" fmla="val 4804"/>
                    <a:gd name="f17" fmla="val 961"/>
                    <a:gd name="f18" fmla="val 5426"/>
                    <a:gd name="f19" fmla="val 210"/>
                    <a:gd name="f20" fmla="*/ f0 1 5772"/>
                    <a:gd name="f21" fmla="*/ f1 1 1055"/>
                    <a:gd name="f22" fmla="+- f4 0 f2"/>
                    <a:gd name="f23" fmla="+- f3 0 f2"/>
                    <a:gd name="f24" fmla="*/ f23 1 5772"/>
                    <a:gd name="f25" fmla="*/ f22 1 1055"/>
                    <a:gd name="f26" fmla="*/ f2 1 f24"/>
                    <a:gd name="f27" fmla="*/ f3 1 f24"/>
                    <a:gd name="f28" fmla="*/ f2 1 f25"/>
                    <a:gd name="f29" fmla="*/ f4 1 f25"/>
                    <a:gd name="f30" fmla="*/ f26 f20 1"/>
                    <a:gd name="f31" fmla="*/ f27 f20 1"/>
                    <a:gd name="f32" fmla="*/ f29 f21 1"/>
                    <a:gd name="f33" fmla="*/ f28 f21 1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30" t="f33" r="f31" b="f32"/>
                  <a:pathLst>
                    <a:path w="5772" h="1055">
                      <a:moveTo>
                        <a:pt x="f2" y="f5"/>
                      </a:moveTo>
                      <a:cubicBezTo>
                        <a:pt x="f6" y="f7"/>
                        <a:pt x="f8" y="f9"/>
                        <a:pt x="f10" y="f6"/>
                      </a:cubicBezTo>
                      <a:cubicBezTo>
                        <a:pt x="f11" y="f12"/>
                        <a:pt x="f13" y="f4"/>
                        <a:pt x="f14" y="f15"/>
                      </a:cubicBezTo>
                      <a:cubicBezTo>
                        <a:pt x="f16" y="f17"/>
                        <a:pt x="f18" y="f19"/>
                        <a:pt x="f3" y="f2"/>
                      </a:cubicBezTo>
                    </a:path>
                  </a:pathLst>
                </a:custGeom>
                <a:noFill/>
                <a:ln w="10771" cap="flat">
                  <a:solidFill>
                    <a:srgbClr val="A8B532"/>
                  </a:solidFill>
                  <a:prstDash val="solid"/>
                  <a:round/>
                </a:ln>
              </p:spPr>
              <p:txBody>
                <a:bodyPr vert="horz" wrap="square" lIns="91421" tIns="45701" rIns="91421" bIns="45701" anchor="t" anchorCtr="0" compatLnSpc="1">
                  <a:noAutofit/>
                </a:bodyPr>
                <a:lstStyle/>
                <a:p>
                  <a:pPr marL="0" marR="0" lvl="0" indent="0" algn="l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0" cap="none" spc="0" baseline="0">
                    <a:solidFill>
                      <a:srgbClr val="000000"/>
                    </a:solidFill>
                    <a:uFillTx/>
                    <a:latin typeface="MingLiu"/>
                    <a:ea typeface="MingLiu"/>
                    <a:cs typeface="MingLiu"/>
                  </a:endParaRPr>
                </a:p>
              </p:txBody>
            </p:sp>
            <p:sp>
              <p:nvSpPr>
                <p:cNvPr id="9" name="Google Shape;109;p54"/>
                <p:cNvSpPr/>
                <p:nvPr/>
              </p:nvSpPr>
              <p:spPr>
                <a:xfrm rot="21435692">
                  <a:off x="-22713" y="275865"/>
                  <a:ext cx="12234415" cy="530352"/>
                </a:xfrm>
                <a:custGeom>
                  <a:avLst/>
                  <a:gdLst>
                    <a:gd name="f0" fmla="val w"/>
                    <a:gd name="f1" fmla="val h"/>
                    <a:gd name="f2" fmla="val 0"/>
                    <a:gd name="f3" fmla="val 5766"/>
                    <a:gd name="f4" fmla="val 854"/>
                    <a:gd name="f5" fmla="val 732"/>
                    <a:gd name="f6" fmla="val 273"/>
                    <a:gd name="f7" fmla="val 647"/>
                    <a:gd name="f8" fmla="val 951"/>
                    <a:gd name="f9" fmla="val 214"/>
                    <a:gd name="f10" fmla="val 1638"/>
                    <a:gd name="f11" fmla="val 228"/>
                    <a:gd name="f12" fmla="val 2325"/>
                    <a:gd name="f13" fmla="val 242"/>
                    <a:gd name="f14" fmla="val 3434"/>
                    <a:gd name="f15" fmla="val 4122"/>
                    <a:gd name="f16" fmla="val 816"/>
                    <a:gd name="f17" fmla="val 4810"/>
                    <a:gd name="f18" fmla="val 778"/>
                    <a:gd name="f19" fmla="val 5424"/>
                    <a:gd name="f20" fmla="val 170"/>
                    <a:gd name="f21" fmla="*/ f0 1 5766"/>
                    <a:gd name="f22" fmla="*/ f1 1 854"/>
                    <a:gd name="f23" fmla="+- f4 0 f2"/>
                    <a:gd name="f24" fmla="+- f3 0 f2"/>
                    <a:gd name="f25" fmla="*/ f24 1 5766"/>
                    <a:gd name="f26" fmla="*/ f23 1 854"/>
                    <a:gd name="f27" fmla="*/ f2 1 f25"/>
                    <a:gd name="f28" fmla="*/ f3 1 f25"/>
                    <a:gd name="f29" fmla="*/ f2 1 f26"/>
                    <a:gd name="f30" fmla="*/ f4 1 f26"/>
                    <a:gd name="f31" fmla="*/ f27 f21 1"/>
                    <a:gd name="f32" fmla="*/ f28 f21 1"/>
                    <a:gd name="f33" fmla="*/ f30 f22 1"/>
                    <a:gd name="f34" fmla="*/ f29 f22 1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31" t="f34" r="f32" b="f33"/>
                  <a:pathLst>
                    <a:path w="5766" h="854">
                      <a:moveTo>
                        <a:pt x="f2" y="f5"/>
                      </a:moveTo>
                      <a:cubicBezTo>
                        <a:pt x="f6" y="f7"/>
                        <a:pt x="f8" y="f9"/>
                        <a:pt x="f10" y="f11"/>
                      </a:cubicBezTo>
                      <a:cubicBezTo>
                        <a:pt x="f12" y="f13"/>
                        <a:pt x="f14" y="f4"/>
                        <a:pt x="f15" y="f16"/>
                      </a:cubicBezTo>
                      <a:cubicBezTo>
                        <a:pt x="f17" y="f18"/>
                        <a:pt x="f19" y="f20"/>
                        <a:pt x="f3" y="f2"/>
                      </a:cubicBezTo>
                    </a:path>
                  </a:pathLst>
                </a:custGeom>
                <a:noFill/>
                <a:ln w="9528" cap="flat">
                  <a:solidFill>
                    <a:srgbClr val="029676"/>
                  </a:solidFill>
                  <a:prstDash val="solid"/>
                  <a:round/>
                </a:ln>
              </p:spPr>
              <p:txBody>
                <a:bodyPr vert="horz" wrap="square" lIns="91421" tIns="45701" rIns="91421" bIns="45701" anchor="t" anchorCtr="0" compatLnSpc="1">
                  <a:noAutofit/>
                </a:bodyPr>
                <a:lstStyle/>
                <a:p>
                  <a:pPr marL="0" marR="0" lvl="0" indent="0" algn="l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0" cap="none" spc="0" baseline="0">
                    <a:solidFill>
                      <a:srgbClr val="000000"/>
                    </a:solidFill>
                    <a:uFillTx/>
                    <a:latin typeface="MingLiu"/>
                    <a:ea typeface="MingLiu"/>
                    <a:cs typeface="MingLiu"/>
                  </a:endParaRPr>
                </a:p>
              </p:txBody>
            </p:sp>
          </p:grpSp>
        </p:grpSp>
      </p:grpSp>
      <p:sp>
        <p:nvSpPr>
          <p:cNvPr id="10" name="Google Shape;110;p54"/>
          <p:cNvSpPr txBox="1">
            <a:spLocks noGrp="1"/>
          </p:cNvSpPr>
          <p:nvPr>
            <p:ph type="title"/>
          </p:nvPr>
        </p:nvSpPr>
        <p:spPr>
          <a:xfrm>
            <a:off x="609603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01" rIns="0" bIns="0" anchor="b" anchorCtr="0" compatLnSpc="1">
            <a:normAutofit/>
          </a:bodyPr>
          <a:lstStyle/>
          <a:p>
            <a:pPr lvl="0"/>
            <a:endParaRPr lang="en-US"/>
          </a:p>
        </p:txBody>
      </p:sp>
      <p:sp>
        <p:nvSpPr>
          <p:cNvPr id="11" name="Google Shape;111;p54"/>
          <p:cNvSpPr txBox="1">
            <a:spLocks noGrp="1"/>
          </p:cNvSpPr>
          <p:nvPr>
            <p:ph type="body" idx="1"/>
          </p:nvPr>
        </p:nvSpPr>
        <p:spPr>
          <a:xfrm>
            <a:off x="609603" y="1935483"/>
            <a:ext cx="10972800" cy="43891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1" tIns="45701" rIns="91421" bIns="45701" anchor="t" anchorCtr="0" compatLnSpc="1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12" name="Google Shape;112;p54"/>
          <p:cNvSpPr txBox="1">
            <a:spLocks noGrp="1"/>
          </p:cNvSpPr>
          <p:nvPr>
            <p:ph type="dt" sz="half" idx="2"/>
          </p:nvPr>
        </p:nvSpPr>
        <p:spPr>
          <a:xfrm>
            <a:off x="609603" y="6356351"/>
            <a:ext cx="284479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0" cap="none" spc="0" baseline="0">
                <a:solidFill>
                  <a:srgbClr val="000000"/>
                </a:solidFill>
                <a:uFillTx/>
                <a:latin typeface="MingLiu"/>
                <a:ea typeface="MingLiu"/>
                <a:cs typeface="MingLiu"/>
              </a:defRPr>
            </a:lvl1pPr>
          </a:lstStyle>
          <a:p>
            <a:pPr lvl="0"/>
            <a:endParaRPr lang="en-US"/>
          </a:p>
        </p:txBody>
      </p:sp>
      <p:sp>
        <p:nvSpPr>
          <p:cNvPr id="13" name="Google Shape;113;p54"/>
          <p:cNvSpPr txBox="1">
            <a:spLocks noGrp="1"/>
          </p:cNvSpPr>
          <p:nvPr>
            <p:ph type="ftr" sz="quarter" idx="3"/>
          </p:nvPr>
        </p:nvSpPr>
        <p:spPr>
          <a:xfrm>
            <a:off x="3556001" y="6356351"/>
            <a:ext cx="4470401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0" cap="none" spc="0" baseline="0">
                <a:solidFill>
                  <a:srgbClr val="000000"/>
                </a:solidFill>
                <a:uFillTx/>
                <a:latin typeface="MingLiu"/>
                <a:ea typeface="MingLiu"/>
                <a:cs typeface="MingLiu"/>
              </a:defRPr>
            </a:lvl1pPr>
          </a:lstStyle>
          <a:p>
            <a:pPr lvl="0"/>
            <a:endParaRPr lang="en-US"/>
          </a:p>
        </p:txBody>
      </p:sp>
      <p:sp>
        <p:nvSpPr>
          <p:cNvPr id="14" name="Google Shape;114;p54"/>
          <p:cNvSpPr txBox="1">
            <a:spLocks noGrp="1"/>
          </p:cNvSpPr>
          <p:nvPr>
            <p:ph type="sldNum" sz="quarter" idx="4"/>
          </p:nvPr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0" cap="none" spc="0" baseline="0">
                <a:solidFill>
                  <a:srgbClr val="000000"/>
                </a:solidFill>
                <a:uFillTx/>
                <a:latin typeface="MingLiu"/>
                <a:ea typeface="MingLiu"/>
                <a:cs typeface="MingLiu"/>
              </a:defRPr>
            </a:lvl1pPr>
          </a:lstStyle>
          <a:p>
            <a:pPr lvl="0"/>
            <a:fld id="{F742ED9B-B7BF-49AA-9D09-6A2DE66FDD45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5000" b="0" i="0" u="none" strike="noStrike" kern="0" cap="none" spc="0" baseline="0">
          <a:solidFill>
            <a:srgbClr val="455F51"/>
          </a:solidFill>
          <a:uFillTx/>
          <a:latin typeface="Microsoft JhengHei"/>
          <a:ea typeface="Microsoft JhengHei"/>
          <a:cs typeface="Microsoft JhengHei"/>
        </a:defRPr>
      </a:lvl1pPr>
    </p:titleStyle>
    <p:bodyStyle>
      <a:lvl1pPr marL="457200" marR="0" lvl="0" indent="-385447" algn="l" defTabSz="914400" rtl="0" fontAlgn="auto" hangingPunct="1">
        <a:lnSpc>
          <a:spcPct val="100000"/>
        </a:lnSpc>
        <a:spcBef>
          <a:spcPts val="520"/>
        </a:spcBef>
        <a:spcAft>
          <a:spcPts val="0"/>
        </a:spcAft>
        <a:buClr>
          <a:srgbClr val="626A19"/>
        </a:buClr>
        <a:buSzPts val="2470"/>
        <a:buFont typeface="Noto Sans Symbols"/>
        <a:buChar char="⚫"/>
        <a:tabLst/>
        <a:defRPr lang="zh-TW" sz="2600" b="0" i="0" u="none" strike="noStrike" kern="0" cap="none" spc="0" baseline="0">
          <a:solidFill>
            <a:srgbClr val="000000"/>
          </a:solidFill>
          <a:uFillTx/>
          <a:latin typeface="MingLiu"/>
          <a:ea typeface="MingLiu"/>
          <a:cs typeface="MingLiu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18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18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tile sx="64991" sy="64991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194;p56"/>
          <p:cNvGrpSpPr/>
          <p:nvPr/>
        </p:nvGrpSpPr>
        <p:grpSpPr>
          <a:xfrm>
            <a:off x="-29032" y="-7141"/>
            <a:ext cx="12240734" cy="6879652"/>
            <a:chOff x="-29032" y="-7141"/>
            <a:chExt cx="12240734" cy="6879652"/>
          </a:xfrm>
        </p:grpSpPr>
        <p:sp>
          <p:nvSpPr>
            <p:cNvPr id="3" name="Google Shape;195;p56"/>
            <p:cNvSpPr/>
            <p:nvPr/>
          </p:nvSpPr>
          <p:spPr>
            <a:xfrm>
              <a:off x="2606" y="14511"/>
              <a:ext cx="12188952" cy="6858000"/>
            </a:xfrm>
            <a:prstGeom prst="rect">
              <a:avLst/>
            </a:pr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21" tIns="45701" rIns="91421" bIns="45701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0" cap="none" spc="0" baseline="0">
                <a:solidFill>
                  <a:srgbClr val="FFFFFF"/>
                </a:solidFill>
                <a:uFillTx/>
                <a:latin typeface="MingLiu"/>
                <a:ea typeface="MingLiu"/>
                <a:cs typeface="MingLiu"/>
              </a:endParaRPr>
            </a:p>
          </p:txBody>
        </p:sp>
        <p:grpSp>
          <p:nvGrpSpPr>
            <p:cNvPr id="4" name="Google Shape;196;p56"/>
            <p:cNvGrpSpPr/>
            <p:nvPr/>
          </p:nvGrpSpPr>
          <p:grpSpPr>
            <a:xfrm>
              <a:off x="-29032" y="-7141"/>
              <a:ext cx="12240734" cy="1041401"/>
              <a:chOff x="-29032" y="-7141"/>
              <a:chExt cx="12240734" cy="1041401"/>
            </a:xfrm>
          </p:grpSpPr>
          <p:sp>
            <p:nvSpPr>
              <p:cNvPr id="5" name="Google Shape;197;p56"/>
              <p:cNvSpPr/>
              <p:nvPr/>
            </p:nvSpPr>
            <p:spPr>
              <a:xfrm>
                <a:off x="-16367" y="-7141"/>
                <a:ext cx="12217398" cy="1041401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5772"/>
                  <a:gd name="f4" fmla="val 656"/>
                  <a:gd name="f5" fmla="val 6"/>
                  <a:gd name="f6" fmla="val 2"/>
                  <a:gd name="f7" fmla="val 2542"/>
                  <a:gd name="f8" fmla="val 2746"/>
                  <a:gd name="f9" fmla="val 101"/>
                  <a:gd name="f10" fmla="val 3828"/>
                  <a:gd name="f11" fmla="val 367"/>
                  <a:gd name="f12" fmla="val 4374"/>
                  <a:gd name="f13" fmla="val 4920"/>
                  <a:gd name="f14" fmla="val 5526"/>
                  <a:gd name="f15" fmla="val 152"/>
                  <a:gd name="f16" fmla="val 5766"/>
                  <a:gd name="f17" fmla="val 55"/>
                  <a:gd name="f18" fmla="val 213"/>
                  <a:gd name="f19" fmla="val 5670"/>
                  <a:gd name="f20" fmla="val 257"/>
                  <a:gd name="f21" fmla="val 5016"/>
                  <a:gd name="f22" fmla="val 441"/>
                  <a:gd name="f23" fmla="val 4302"/>
                  <a:gd name="f24" fmla="val 439"/>
                  <a:gd name="f25" fmla="val 3588"/>
                  <a:gd name="f26" fmla="val 437"/>
                  <a:gd name="f27" fmla="val 2205"/>
                  <a:gd name="f28" fmla="val 165"/>
                  <a:gd name="f29" fmla="val 1488"/>
                  <a:gd name="f30" fmla="val 201"/>
                  <a:gd name="f31" fmla="val 750"/>
                  <a:gd name="f32" fmla="val 209"/>
                  <a:gd name="f33" fmla="val 270"/>
                  <a:gd name="f34" fmla="val 482"/>
                  <a:gd name="f35" fmla="*/ f0 1 5772"/>
                  <a:gd name="f36" fmla="*/ f1 1 656"/>
                  <a:gd name="f37" fmla="+- f4 0 f2"/>
                  <a:gd name="f38" fmla="+- f3 0 f2"/>
                  <a:gd name="f39" fmla="*/ f38 1 5772"/>
                  <a:gd name="f40" fmla="*/ f37 1 656"/>
                  <a:gd name="f41" fmla="*/ f2 1 f39"/>
                  <a:gd name="f42" fmla="*/ f3 1 f39"/>
                  <a:gd name="f43" fmla="*/ f2 1 f40"/>
                  <a:gd name="f44" fmla="*/ f4 1 f40"/>
                  <a:gd name="f45" fmla="*/ f41 f35 1"/>
                  <a:gd name="f46" fmla="*/ f42 f35 1"/>
                  <a:gd name="f47" fmla="*/ f44 f36 1"/>
                  <a:gd name="f48" fmla="*/ f43 f3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45" t="f48" r="f46" b="f47"/>
                <a:pathLst>
                  <a:path w="5772" h="656">
                    <a:moveTo>
                      <a:pt x="f5" y="f6"/>
                    </a:moveTo>
                    <a:lnTo>
                      <a:pt x="f7" y="f2"/>
                    </a:lnTo>
                    <a:cubicBezTo>
                      <a:pt x="f8" y="f9"/>
                      <a:pt x="f10" y="f11"/>
                      <a:pt x="f12" y="f11"/>
                    </a:cubicBezTo>
                    <a:cubicBezTo>
                      <a:pt x="f13" y="f11"/>
                      <a:pt x="f14" y="f15"/>
                      <a:pt x="f16" y="f17"/>
                    </a:cubicBezTo>
                    <a:lnTo>
                      <a:pt x="f3" y="f18"/>
                    </a:lnTo>
                    <a:cubicBezTo>
                      <a:pt x="f19" y="f20"/>
                      <a:pt x="f21" y="f22"/>
                      <a:pt x="f23" y="f24"/>
                    </a:cubicBezTo>
                    <a:cubicBezTo>
                      <a:pt x="f25" y="f26"/>
                      <a:pt x="f27" y="f28"/>
                      <a:pt x="f29" y="f30"/>
                    </a:cubicBezTo>
                    <a:cubicBezTo>
                      <a:pt x="f31" y="f32"/>
                      <a:pt x="f33" y="f34"/>
                      <a:pt x="f2" y="f4"/>
                    </a:cubicBezTo>
                    <a:lnTo>
                      <a:pt x="f5" y="f6"/>
                    </a:lnTo>
                    <a:close/>
                  </a:path>
                </a:pathLst>
              </a:custGeom>
              <a:gradFill>
                <a:gsLst>
                  <a:gs pos="0">
                    <a:srgbClr val="668F1B">
                      <a:alpha val="44705"/>
                    </a:srgbClr>
                  </a:gs>
                  <a:gs pos="100000">
                    <a:srgbClr val="CAE00E">
                      <a:alpha val="54901"/>
                    </a:srgbClr>
                  </a:gs>
                </a:gsLst>
                <a:lin ang="5400000"/>
              </a:gradFill>
              <a:ln cap="flat">
                <a:noFill/>
                <a:prstDash val="solid"/>
              </a:ln>
            </p:spPr>
            <p:txBody>
              <a:bodyPr vert="horz" wrap="square" lIns="91421" tIns="45701" rIns="91421" bIns="45701" anchor="t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0" i="0" u="none" strike="noStrike" kern="0" cap="none" spc="0" baseline="0">
                  <a:solidFill>
                    <a:srgbClr val="000000"/>
                  </a:solidFill>
                  <a:uFillTx/>
                  <a:latin typeface="MingLiu"/>
                  <a:ea typeface="MingLiu"/>
                  <a:cs typeface="MingLiu"/>
                </a:endParaRPr>
              </a:p>
            </p:txBody>
          </p:sp>
          <p:sp>
            <p:nvSpPr>
              <p:cNvPr id="6" name="Google Shape;198;p56"/>
              <p:cNvSpPr/>
              <p:nvPr/>
            </p:nvSpPr>
            <p:spPr>
              <a:xfrm>
                <a:off x="5838325" y="-7141"/>
                <a:ext cx="6349995" cy="63817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00"/>
                  <a:gd name="f4" fmla="val 595"/>
                  <a:gd name="f5" fmla="val 174"/>
                  <a:gd name="f6" fmla="val 102"/>
                  <a:gd name="f7" fmla="val 1168"/>
                  <a:gd name="f8" fmla="val 533"/>
                  <a:gd name="f9" fmla="val 1668"/>
                  <a:gd name="f10" fmla="val 564"/>
                  <a:gd name="f11" fmla="val 2168"/>
                  <a:gd name="f12" fmla="val 2778"/>
                  <a:gd name="f13" fmla="val 279"/>
                  <a:gd name="f14" fmla="val 186"/>
                  <a:gd name="f15" fmla="val 6"/>
                  <a:gd name="f16" fmla="*/ f0 1 3000"/>
                  <a:gd name="f17" fmla="*/ f1 1 595"/>
                  <a:gd name="f18" fmla="+- f4 0 f2"/>
                  <a:gd name="f19" fmla="+- f3 0 f2"/>
                  <a:gd name="f20" fmla="*/ f19 1 3000"/>
                  <a:gd name="f21" fmla="*/ f18 1 595"/>
                  <a:gd name="f22" fmla="*/ f2 1 f20"/>
                  <a:gd name="f23" fmla="*/ f3 1 f20"/>
                  <a:gd name="f24" fmla="*/ f2 1 f21"/>
                  <a:gd name="f25" fmla="*/ f4 1 f21"/>
                  <a:gd name="f26" fmla="*/ f22 f16 1"/>
                  <a:gd name="f27" fmla="*/ f23 f16 1"/>
                  <a:gd name="f28" fmla="*/ f25 f17 1"/>
                  <a:gd name="f29" fmla="*/ f24 f17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26" t="f29" r="f27" b="f28"/>
                <a:pathLst>
                  <a:path w="3000" h="595">
                    <a:moveTo>
                      <a:pt x="f2" y="f2"/>
                    </a:moveTo>
                    <a:cubicBezTo>
                      <a:pt x="f5" y="f6"/>
                      <a:pt x="f7" y="f8"/>
                      <a:pt x="f9" y="f10"/>
                    </a:cubicBezTo>
                    <a:cubicBezTo>
                      <a:pt x="f11" y="f4"/>
                      <a:pt x="f12" y="f13"/>
                      <a:pt x="f3" y="f14"/>
                    </a:cubicBezTo>
                    <a:lnTo>
                      <a:pt x="f3" y="f15"/>
                    </a:lnTo>
                    <a:lnTo>
                      <a:pt x="f2" y="f2"/>
                    </a:lnTo>
                    <a:close/>
                  </a:path>
                </a:pathLst>
              </a:custGeom>
              <a:gradFill>
                <a:gsLst>
                  <a:gs pos="0">
                    <a:srgbClr val="99A719">
                      <a:alpha val="29803"/>
                    </a:srgbClr>
                  </a:gs>
                  <a:gs pos="100000">
                    <a:srgbClr val="80B814">
                      <a:alpha val="44705"/>
                    </a:srgbClr>
                  </a:gs>
                </a:gsLst>
                <a:lin ang="5400000"/>
              </a:gradFill>
              <a:ln cap="flat">
                <a:noFill/>
                <a:prstDash val="solid"/>
              </a:ln>
            </p:spPr>
            <p:txBody>
              <a:bodyPr vert="horz" wrap="square" lIns="91421" tIns="45701" rIns="91421" bIns="45701" anchor="t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1800" b="0" i="0" u="none" strike="noStrike" kern="0" cap="none" spc="0" baseline="0">
                  <a:solidFill>
                    <a:srgbClr val="000000"/>
                  </a:solidFill>
                  <a:uFillTx/>
                  <a:latin typeface="MingLiu"/>
                  <a:ea typeface="MingLiu"/>
                  <a:cs typeface="MingLiu"/>
                </a:endParaRPr>
              </a:p>
            </p:txBody>
          </p:sp>
          <p:grpSp>
            <p:nvGrpSpPr>
              <p:cNvPr id="7" name="Google Shape;199;p56"/>
              <p:cNvGrpSpPr/>
              <p:nvPr/>
            </p:nvGrpSpPr>
            <p:grpSpPr>
              <a:xfrm>
                <a:off x="-29032" y="202411"/>
                <a:ext cx="12240734" cy="649224"/>
                <a:chOff x="-29032" y="202411"/>
                <a:chExt cx="12240734" cy="649224"/>
              </a:xfrm>
            </p:grpSpPr>
            <p:sp>
              <p:nvSpPr>
                <p:cNvPr id="8" name="Google Shape;200;p56"/>
                <p:cNvSpPr/>
                <p:nvPr/>
              </p:nvSpPr>
              <p:spPr>
                <a:xfrm rot="21435692">
                  <a:off x="-29032" y="202411"/>
                  <a:ext cx="12217398" cy="649224"/>
                </a:xfrm>
                <a:custGeom>
                  <a:avLst/>
                  <a:gdLst>
                    <a:gd name="f0" fmla="val w"/>
                    <a:gd name="f1" fmla="val h"/>
                    <a:gd name="f2" fmla="val 0"/>
                    <a:gd name="f3" fmla="val 5772"/>
                    <a:gd name="f4" fmla="val 1055"/>
                    <a:gd name="f5" fmla="val 966"/>
                    <a:gd name="f6" fmla="val 282"/>
                    <a:gd name="f7" fmla="val 738"/>
                    <a:gd name="f8" fmla="val 923"/>
                    <a:gd name="f9" fmla="val 275"/>
                    <a:gd name="f10" fmla="val 1608"/>
                    <a:gd name="f11" fmla="val 2293"/>
                    <a:gd name="f12" fmla="val 289"/>
                    <a:gd name="f13" fmla="val 3416"/>
                    <a:gd name="f14" fmla="val 4110"/>
                    <a:gd name="f15" fmla="val 1008"/>
                    <a:gd name="f16" fmla="val 4804"/>
                    <a:gd name="f17" fmla="val 961"/>
                    <a:gd name="f18" fmla="val 5426"/>
                    <a:gd name="f19" fmla="val 210"/>
                    <a:gd name="f20" fmla="*/ f0 1 5772"/>
                    <a:gd name="f21" fmla="*/ f1 1 1055"/>
                    <a:gd name="f22" fmla="+- f4 0 f2"/>
                    <a:gd name="f23" fmla="+- f3 0 f2"/>
                    <a:gd name="f24" fmla="*/ f23 1 5772"/>
                    <a:gd name="f25" fmla="*/ f22 1 1055"/>
                    <a:gd name="f26" fmla="*/ f2 1 f24"/>
                    <a:gd name="f27" fmla="*/ f3 1 f24"/>
                    <a:gd name="f28" fmla="*/ f2 1 f25"/>
                    <a:gd name="f29" fmla="*/ f4 1 f25"/>
                    <a:gd name="f30" fmla="*/ f26 f20 1"/>
                    <a:gd name="f31" fmla="*/ f27 f20 1"/>
                    <a:gd name="f32" fmla="*/ f29 f21 1"/>
                    <a:gd name="f33" fmla="*/ f28 f21 1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30" t="f33" r="f31" b="f32"/>
                  <a:pathLst>
                    <a:path w="5772" h="1055">
                      <a:moveTo>
                        <a:pt x="f2" y="f5"/>
                      </a:moveTo>
                      <a:cubicBezTo>
                        <a:pt x="f6" y="f7"/>
                        <a:pt x="f8" y="f9"/>
                        <a:pt x="f10" y="f6"/>
                      </a:cubicBezTo>
                      <a:cubicBezTo>
                        <a:pt x="f11" y="f12"/>
                        <a:pt x="f13" y="f4"/>
                        <a:pt x="f14" y="f15"/>
                      </a:cubicBezTo>
                      <a:cubicBezTo>
                        <a:pt x="f16" y="f17"/>
                        <a:pt x="f18" y="f19"/>
                        <a:pt x="f3" y="f2"/>
                      </a:cubicBezTo>
                    </a:path>
                  </a:pathLst>
                </a:custGeom>
                <a:noFill/>
                <a:ln w="10771" cap="flat">
                  <a:solidFill>
                    <a:srgbClr val="A8B532"/>
                  </a:solidFill>
                  <a:prstDash val="solid"/>
                  <a:round/>
                </a:ln>
              </p:spPr>
              <p:txBody>
                <a:bodyPr vert="horz" wrap="square" lIns="91421" tIns="45701" rIns="91421" bIns="45701" anchor="t" anchorCtr="0" compatLnSpc="1">
                  <a:noAutofit/>
                </a:bodyPr>
                <a:lstStyle/>
                <a:p>
                  <a:pPr marL="0" marR="0" lvl="0" indent="0" algn="l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0" cap="none" spc="0" baseline="0">
                    <a:solidFill>
                      <a:srgbClr val="000000"/>
                    </a:solidFill>
                    <a:uFillTx/>
                    <a:latin typeface="MingLiu"/>
                    <a:ea typeface="MingLiu"/>
                    <a:cs typeface="MingLiu"/>
                  </a:endParaRPr>
                </a:p>
              </p:txBody>
            </p:sp>
            <p:sp>
              <p:nvSpPr>
                <p:cNvPr id="9" name="Google Shape;201;p56"/>
                <p:cNvSpPr/>
                <p:nvPr/>
              </p:nvSpPr>
              <p:spPr>
                <a:xfrm rot="21435692">
                  <a:off x="-22713" y="275865"/>
                  <a:ext cx="12234415" cy="530352"/>
                </a:xfrm>
                <a:custGeom>
                  <a:avLst/>
                  <a:gdLst>
                    <a:gd name="f0" fmla="val w"/>
                    <a:gd name="f1" fmla="val h"/>
                    <a:gd name="f2" fmla="val 0"/>
                    <a:gd name="f3" fmla="val 5766"/>
                    <a:gd name="f4" fmla="val 854"/>
                    <a:gd name="f5" fmla="val 732"/>
                    <a:gd name="f6" fmla="val 273"/>
                    <a:gd name="f7" fmla="val 647"/>
                    <a:gd name="f8" fmla="val 951"/>
                    <a:gd name="f9" fmla="val 214"/>
                    <a:gd name="f10" fmla="val 1638"/>
                    <a:gd name="f11" fmla="val 228"/>
                    <a:gd name="f12" fmla="val 2325"/>
                    <a:gd name="f13" fmla="val 242"/>
                    <a:gd name="f14" fmla="val 3434"/>
                    <a:gd name="f15" fmla="val 4122"/>
                    <a:gd name="f16" fmla="val 816"/>
                    <a:gd name="f17" fmla="val 4810"/>
                    <a:gd name="f18" fmla="val 778"/>
                    <a:gd name="f19" fmla="val 5424"/>
                    <a:gd name="f20" fmla="val 170"/>
                    <a:gd name="f21" fmla="*/ f0 1 5766"/>
                    <a:gd name="f22" fmla="*/ f1 1 854"/>
                    <a:gd name="f23" fmla="+- f4 0 f2"/>
                    <a:gd name="f24" fmla="+- f3 0 f2"/>
                    <a:gd name="f25" fmla="*/ f24 1 5766"/>
                    <a:gd name="f26" fmla="*/ f23 1 854"/>
                    <a:gd name="f27" fmla="*/ f2 1 f25"/>
                    <a:gd name="f28" fmla="*/ f3 1 f25"/>
                    <a:gd name="f29" fmla="*/ f2 1 f26"/>
                    <a:gd name="f30" fmla="*/ f4 1 f26"/>
                    <a:gd name="f31" fmla="*/ f27 f21 1"/>
                    <a:gd name="f32" fmla="*/ f28 f21 1"/>
                    <a:gd name="f33" fmla="*/ f30 f22 1"/>
                    <a:gd name="f34" fmla="*/ f29 f22 1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31" t="f34" r="f32" b="f33"/>
                  <a:pathLst>
                    <a:path w="5766" h="854">
                      <a:moveTo>
                        <a:pt x="f2" y="f5"/>
                      </a:moveTo>
                      <a:cubicBezTo>
                        <a:pt x="f6" y="f7"/>
                        <a:pt x="f8" y="f9"/>
                        <a:pt x="f10" y="f11"/>
                      </a:cubicBezTo>
                      <a:cubicBezTo>
                        <a:pt x="f12" y="f13"/>
                        <a:pt x="f14" y="f4"/>
                        <a:pt x="f15" y="f16"/>
                      </a:cubicBezTo>
                      <a:cubicBezTo>
                        <a:pt x="f17" y="f18"/>
                        <a:pt x="f19" y="f20"/>
                        <a:pt x="f3" y="f2"/>
                      </a:cubicBezTo>
                    </a:path>
                  </a:pathLst>
                </a:custGeom>
                <a:noFill/>
                <a:ln w="9528" cap="flat">
                  <a:solidFill>
                    <a:srgbClr val="029676"/>
                  </a:solidFill>
                  <a:prstDash val="solid"/>
                  <a:round/>
                </a:ln>
              </p:spPr>
              <p:txBody>
                <a:bodyPr vert="horz" wrap="square" lIns="91421" tIns="45701" rIns="91421" bIns="45701" anchor="t" anchorCtr="0" compatLnSpc="1">
                  <a:noAutofit/>
                </a:bodyPr>
                <a:lstStyle/>
                <a:p>
                  <a:pPr marL="0" marR="0" lvl="0" indent="0" algn="l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en-US" sz="1800" b="0" i="0" u="none" strike="noStrike" kern="0" cap="none" spc="0" baseline="0">
                    <a:solidFill>
                      <a:srgbClr val="000000"/>
                    </a:solidFill>
                    <a:uFillTx/>
                    <a:latin typeface="MingLiu"/>
                    <a:ea typeface="MingLiu"/>
                    <a:cs typeface="MingLiu"/>
                  </a:endParaRPr>
                </a:p>
              </p:txBody>
            </p:sp>
          </p:grpSp>
        </p:grpSp>
      </p:grpSp>
      <p:sp>
        <p:nvSpPr>
          <p:cNvPr id="10" name="Google Shape;202;p56"/>
          <p:cNvSpPr txBox="1">
            <a:spLocks noGrp="1"/>
          </p:cNvSpPr>
          <p:nvPr>
            <p:ph type="title"/>
          </p:nvPr>
        </p:nvSpPr>
        <p:spPr>
          <a:xfrm>
            <a:off x="609603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01" rIns="0" bIns="0" anchor="b" anchorCtr="0" compatLnSpc="1">
            <a:normAutofit/>
          </a:bodyPr>
          <a:lstStyle/>
          <a:p>
            <a:pPr lvl="0"/>
            <a:endParaRPr lang="en-US"/>
          </a:p>
        </p:txBody>
      </p:sp>
      <p:sp>
        <p:nvSpPr>
          <p:cNvPr id="11" name="Google Shape;203;p56"/>
          <p:cNvSpPr txBox="1">
            <a:spLocks noGrp="1"/>
          </p:cNvSpPr>
          <p:nvPr>
            <p:ph type="body" idx="1"/>
          </p:nvPr>
        </p:nvSpPr>
        <p:spPr>
          <a:xfrm>
            <a:off x="609603" y="1935483"/>
            <a:ext cx="10972800" cy="43891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1" tIns="45701" rIns="91421" bIns="45701" anchor="t" anchorCtr="0" compatLnSpc="1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12" name="Google Shape;204;p56"/>
          <p:cNvSpPr txBox="1">
            <a:spLocks noGrp="1"/>
          </p:cNvSpPr>
          <p:nvPr>
            <p:ph type="dt" sz="half" idx="2"/>
          </p:nvPr>
        </p:nvSpPr>
        <p:spPr>
          <a:xfrm>
            <a:off x="609603" y="6356351"/>
            <a:ext cx="284479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0" cap="none" spc="0" baseline="0">
                <a:solidFill>
                  <a:srgbClr val="000000"/>
                </a:solidFill>
                <a:uFillTx/>
                <a:latin typeface="MingLiu"/>
                <a:ea typeface="MingLiu"/>
                <a:cs typeface="MingLiu"/>
              </a:defRPr>
            </a:lvl1pPr>
          </a:lstStyle>
          <a:p>
            <a:pPr lvl="0"/>
            <a:endParaRPr lang="en-US"/>
          </a:p>
        </p:txBody>
      </p:sp>
      <p:sp>
        <p:nvSpPr>
          <p:cNvPr id="13" name="Google Shape;205;p56"/>
          <p:cNvSpPr txBox="1">
            <a:spLocks noGrp="1"/>
          </p:cNvSpPr>
          <p:nvPr>
            <p:ph type="ftr" sz="quarter" idx="3"/>
          </p:nvPr>
        </p:nvSpPr>
        <p:spPr>
          <a:xfrm>
            <a:off x="3556001" y="6356351"/>
            <a:ext cx="4470401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0" cap="none" spc="0" baseline="0">
                <a:solidFill>
                  <a:srgbClr val="000000"/>
                </a:solidFill>
                <a:uFillTx/>
                <a:latin typeface="MingLiu"/>
                <a:ea typeface="MingLiu"/>
                <a:cs typeface="MingLiu"/>
              </a:defRPr>
            </a:lvl1pPr>
          </a:lstStyle>
          <a:p>
            <a:pPr lvl="0"/>
            <a:endParaRPr lang="en-US"/>
          </a:p>
        </p:txBody>
      </p:sp>
      <p:sp>
        <p:nvSpPr>
          <p:cNvPr id="14" name="Google Shape;206;p56"/>
          <p:cNvSpPr txBox="1">
            <a:spLocks noGrp="1"/>
          </p:cNvSpPr>
          <p:nvPr>
            <p:ph type="sldNum" sz="quarter" idx="4"/>
          </p:nvPr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0" cap="none" spc="0" baseline="0">
                <a:solidFill>
                  <a:srgbClr val="000000"/>
                </a:solidFill>
                <a:uFillTx/>
                <a:latin typeface="MingLiu"/>
                <a:ea typeface="MingLiu"/>
                <a:cs typeface="MingLiu"/>
              </a:defRPr>
            </a:lvl1pPr>
          </a:lstStyle>
          <a:p>
            <a:pPr lvl="0"/>
            <a:fld id="{A160CC79-CF80-42EB-A1CB-DF94CCEA3ECC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fade/>
  </p:transition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5000" b="0" i="0" u="none" strike="noStrike" kern="0" cap="none" spc="0" baseline="0">
          <a:solidFill>
            <a:srgbClr val="455F51"/>
          </a:solidFill>
          <a:uFillTx/>
          <a:latin typeface="Microsoft JhengHei"/>
          <a:ea typeface="Microsoft JhengHei"/>
          <a:cs typeface="Microsoft JhengHei"/>
        </a:defRPr>
      </a:lvl1pPr>
    </p:titleStyle>
    <p:bodyStyle>
      <a:lvl1pPr marL="457200" marR="0" lvl="0" indent="-385447" algn="l" defTabSz="914400" rtl="0" fontAlgn="auto" hangingPunct="1">
        <a:lnSpc>
          <a:spcPct val="100000"/>
        </a:lnSpc>
        <a:spcBef>
          <a:spcPts val="520"/>
        </a:spcBef>
        <a:spcAft>
          <a:spcPts val="0"/>
        </a:spcAft>
        <a:buClr>
          <a:srgbClr val="626A19"/>
        </a:buClr>
        <a:buSzPts val="2470"/>
        <a:buFont typeface="Noto Sans Symbols"/>
        <a:buChar char="⚫"/>
        <a:tabLst/>
        <a:defRPr lang="zh-TW" sz="2600" b="0" i="0" u="none" strike="noStrike" kern="0" cap="none" spc="0" baseline="0">
          <a:solidFill>
            <a:srgbClr val="000000"/>
          </a:solidFill>
          <a:uFillTx/>
          <a:latin typeface="MingLiu"/>
          <a:ea typeface="MingLiu"/>
          <a:cs typeface="MingLiu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18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18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90;p1"/>
          <p:cNvSpPr txBox="1">
            <a:spLocks noGrp="1"/>
          </p:cNvSpPr>
          <p:nvPr>
            <p:ph type="title"/>
          </p:nvPr>
        </p:nvSpPr>
        <p:spPr>
          <a:xfrm>
            <a:off x="551538" y="899888"/>
            <a:ext cx="11038984" cy="68943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01" rIns="0" bIns="0" anchor="b" anchorCtr="0" compatLnSpc="1">
            <a:normAutofit/>
          </a:bodyPr>
          <a:lstStyle/>
          <a:p>
            <a:pPr lvl="0"/>
            <a:r>
              <a:rPr lang="en-US" sz="4000">
                <a:latin typeface="Times New Roman"/>
                <a:cs typeface="Times New Roman"/>
              </a:rPr>
              <a:t>113</a:t>
            </a:r>
            <a:r>
              <a:rPr lang="zh-TW" altLang="en-US" sz="4000">
                <a:latin typeface="Times New Roman"/>
                <a:cs typeface="Times New Roman"/>
              </a:rPr>
              <a:t>年第</a:t>
            </a:r>
            <a:r>
              <a:rPr lang="en-US" sz="4000">
                <a:latin typeface="Times New Roman"/>
                <a:cs typeface="Times New Roman"/>
              </a:rPr>
              <a:t>2</a:t>
            </a:r>
            <a:r>
              <a:rPr lang="zh-TW" altLang="en-US" sz="4000">
                <a:latin typeface="Times New Roman"/>
                <a:cs typeface="Times New Roman"/>
              </a:rPr>
              <a:t>梯次科研創業計畫個案構想書</a:t>
            </a:r>
            <a:r>
              <a:rPr lang="en-US" sz="4000">
                <a:latin typeface="Times New Roman"/>
                <a:cs typeface="Times New Roman"/>
              </a:rPr>
              <a:t>(</a:t>
            </a:r>
            <a:r>
              <a:rPr lang="zh-TW" altLang="en-US" sz="4000">
                <a:latin typeface="Times New Roman"/>
                <a:cs typeface="Times New Roman"/>
              </a:rPr>
              <a:t>拔尖案</a:t>
            </a:r>
            <a:r>
              <a:rPr lang="en-US" sz="4000">
                <a:latin typeface="Times New Roman"/>
                <a:cs typeface="Times New Roman"/>
              </a:rPr>
              <a:t>)</a:t>
            </a:r>
            <a:endParaRPr lang="en-US" sz="4000"/>
          </a:p>
        </p:txBody>
      </p:sp>
      <p:sp>
        <p:nvSpPr>
          <p:cNvPr id="3" name="Google Shape;291;p1"/>
          <p:cNvSpPr txBox="1">
            <a:spLocks noGrp="1"/>
          </p:cNvSpPr>
          <p:nvPr>
            <p:ph type="subTitle" idx="4294967295"/>
          </p:nvPr>
        </p:nvSpPr>
        <p:spPr>
          <a:xfrm>
            <a:off x="5602510" y="4592875"/>
            <a:ext cx="5988012" cy="1416030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zh-TW" sz="2300" b="1">
                <a:solidFill>
                  <a:srgbClr val="455F51"/>
                </a:solidFill>
                <a:latin typeface="Microsoft JhengHei"/>
                <a:ea typeface="Microsoft JhengHei"/>
              </a:rPr>
              <a:t>申請機構：國立○○大學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zh-TW" sz="2300" b="1">
                <a:solidFill>
                  <a:srgbClr val="455F51"/>
                </a:solidFill>
                <a:latin typeface="Microsoft JhengHei"/>
                <a:ea typeface="Microsoft JhengHei"/>
              </a:rPr>
              <a:t>個案計畫主持人：○○○教授</a:t>
            </a:r>
            <a:r>
              <a:rPr lang="en-US" sz="2300" b="1">
                <a:solidFill>
                  <a:srgbClr val="455F51"/>
                </a:solidFill>
                <a:latin typeface="Microsoft JhengHei"/>
                <a:ea typeface="Microsoft JhengHei"/>
              </a:rPr>
              <a:t>/○○○○</a:t>
            </a:r>
            <a:r>
              <a:rPr lang="zh-TW" sz="2300" b="1">
                <a:solidFill>
                  <a:srgbClr val="455F51"/>
                </a:solidFill>
                <a:latin typeface="Microsoft JhengHei"/>
                <a:ea typeface="Microsoft JhengHei"/>
              </a:rPr>
              <a:t>系</a:t>
            </a:r>
            <a:endParaRPr lang="en-US" sz="2300" b="1">
              <a:latin typeface="Microsoft JhengHei"/>
              <a:ea typeface="Microsoft JhengHei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300" b="1">
                <a:solidFill>
                  <a:srgbClr val="455F51"/>
                </a:solidFill>
                <a:latin typeface="Microsoft JhengHei"/>
                <a:ea typeface="Microsoft JhengHei"/>
              </a:rPr>
              <a:t>        </a:t>
            </a:r>
            <a:r>
              <a:rPr lang="zh-TW" sz="2300" b="1">
                <a:solidFill>
                  <a:srgbClr val="455F51"/>
                </a:solidFill>
                <a:latin typeface="Microsoft JhengHei"/>
                <a:ea typeface="Microsoft JhengHei"/>
              </a:rPr>
              <a:t>共同主持人：○○○教授</a:t>
            </a:r>
            <a:r>
              <a:rPr lang="en-US" sz="2300" b="1">
                <a:solidFill>
                  <a:srgbClr val="455F51"/>
                </a:solidFill>
                <a:latin typeface="Microsoft JhengHei"/>
                <a:ea typeface="Microsoft JhengHei"/>
              </a:rPr>
              <a:t>/○○○○</a:t>
            </a:r>
            <a:r>
              <a:rPr lang="zh-TW" sz="2300" b="1">
                <a:solidFill>
                  <a:srgbClr val="455F51"/>
                </a:solidFill>
                <a:latin typeface="Microsoft JhengHei"/>
                <a:ea typeface="Microsoft JhengHei"/>
              </a:rPr>
              <a:t>系</a:t>
            </a:r>
            <a:endParaRPr lang="en-US" sz="2300" b="1">
              <a:latin typeface="Microsoft JhengHei"/>
              <a:ea typeface="Microsoft JhengHei"/>
            </a:endParaRPr>
          </a:p>
          <a:p>
            <a:pPr marL="0" lvl="0" indent="0">
              <a:spcBef>
                <a:spcPts val="0"/>
              </a:spcBef>
            </a:pPr>
            <a:endParaRPr lang="en-US" sz="2300" b="1">
              <a:solidFill>
                <a:srgbClr val="455F51"/>
              </a:solidFill>
              <a:latin typeface="PMingLiu"/>
              <a:ea typeface="PMingLiu"/>
            </a:endParaRPr>
          </a:p>
        </p:txBody>
      </p:sp>
      <p:sp>
        <p:nvSpPr>
          <p:cNvPr id="4" name="Google Shape;292;p1"/>
          <p:cNvSpPr txBox="1"/>
          <p:nvPr/>
        </p:nvSpPr>
        <p:spPr>
          <a:xfrm>
            <a:off x="555607" y="2328647"/>
            <a:ext cx="10468865" cy="18288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18278" bIns="0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5000" b="1" i="0" u="none" strike="noStrike" kern="0" cap="none" spc="0" baseline="0">
                <a:solidFill>
                  <a:srgbClr val="455F51"/>
                </a:solidFill>
                <a:uFillTx/>
                <a:latin typeface="Microsoft JhengHei"/>
                <a:ea typeface="Microsoft JhengHei"/>
                <a:cs typeface="Microsoft JhengHei"/>
              </a:rPr>
              <a:t>○○○○○○○○○○○○○○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5000" b="1" i="0" u="none" strike="noStrike" kern="0" cap="none" spc="0" baseline="0">
                <a:solidFill>
                  <a:srgbClr val="455F51"/>
                </a:solidFill>
                <a:uFillTx/>
                <a:latin typeface="Microsoft JhengHei"/>
                <a:ea typeface="Microsoft JhengHei"/>
                <a:cs typeface="Microsoft JhengHei"/>
              </a:rPr>
              <a:t>○○個案</a:t>
            </a: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Microsoft JhengHei"/>
              <a:ea typeface="Microsoft JhengHei"/>
              <a:cs typeface="Microsoft JhengHei"/>
            </a:endParaRPr>
          </a:p>
        </p:txBody>
      </p:sp>
      <p:sp>
        <p:nvSpPr>
          <p:cNvPr id="5" name="Google Shape;293;p1"/>
          <p:cNvSpPr txBox="1"/>
          <p:nvPr/>
        </p:nvSpPr>
        <p:spPr>
          <a:xfrm>
            <a:off x="8864166" y="6277429"/>
            <a:ext cx="2340864" cy="5805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45701" rIns="18278" bIns="45701" anchor="t" anchorCtr="0" compatLnSpc="1">
            <a:normAutofit/>
          </a:bodyPr>
          <a:lstStyle/>
          <a:p>
            <a:pPr marL="0" marR="4572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500" b="1" i="0" u="none" strike="noStrike" kern="0" cap="none" spc="0" baseline="0">
                <a:solidFill>
                  <a:srgbClr val="455F51"/>
                </a:solidFill>
                <a:uFillTx/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500" b="0" i="0" u="none" strike="noStrike" kern="0" cap="none" spc="0" baseline="0">
                <a:solidFill>
                  <a:srgbClr val="455F51"/>
                </a:solidFill>
                <a:uFillTx/>
                <a:latin typeface="Microsoft JhengHei"/>
                <a:ea typeface="Microsoft JhengHei"/>
                <a:cs typeface="Microsoft JhengHei"/>
              </a:rPr>
              <a:t>113</a:t>
            </a:r>
            <a:r>
              <a:rPr lang="zh-TW" sz="2500" b="0" i="0" u="none" strike="noStrike" kern="0" cap="none" spc="0" baseline="0">
                <a:solidFill>
                  <a:srgbClr val="455F51"/>
                </a:solidFill>
                <a:uFillTx/>
                <a:latin typeface="Microsoft JhengHei"/>
                <a:ea typeface="Microsoft JhengHei"/>
                <a:cs typeface="Microsoft JhengHei"/>
              </a:rPr>
              <a:t>年○月○日</a:t>
            </a:r>
          </a:p>
        </p:txBody>
      </p:sp>
      <p:sp>
        <p:nvSpPr>
          <p:cNvPr id="6" name="Google Shape;294;p1"/>
          <p:cNvSpPr txBox="1"/>
          <p:nvPr/>
        </p:nvSpPr>
        <p:spPr>
          <a:xfrm>
            <a:off x="3922657" y="6367680"/>
            <a:ext cx="4296747" cy="400068"/>
          </a:xfrm>
          <a:prstGeom prst="rect">
            <a:avLst/>
          </a:prstGeom>
          <a:noFill/>
          <a:ln w="9528" cap="flat">
            <a:solidFill>
              <a:srgbClr val="E3DED1"/>
            </a:solidFill>
            <a:prstDash val="solid"/>
            <a:round/>
          </a:ln>
        </p:spPr>
        <p:txBody>
          <a:bodyPr vert="horz" wrap="square" lIns="91421" tIns="45701" rIns="91421" bIns="45701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(</a:t>
            </a:r>
            <a:r>
              <a:rPr lang="zh-TW" sz="20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本範本一、二兩項，請勿超過</a:t>
            </a:r>
            <a:r>
              <a:rPr lang="en-US" sz="20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30</a:t>
            </a:r>
            <a:r>
              <a:rPr lang="zh-TW" sz="20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頁</a:t>
            </a:r>
            <a:r>
              <a:rPr lang="en-US" sz="20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)</a:t>
            </a:r>
          </a:p>
        </p:txBody>
      </p:sp>
      <p:sp>
        <p:nvSpPr>
          <p:cNvPr id="7" name="Google Shape;295;p1"/>
          <p:cNvSpPr txBox="1"/>
          <p:nvPr/>
        </p:nvSpPr>
        <p:spPr>
          <a:xfrm>
            <a:off x="25402" y="4997909"/>
            <a:ext cx="4965704" cy="1200287"/>
          </a:xfrm>
          <a:prstGeom prst="rect">
            <a:avLst/>
          </a:prstGeom>
          <a:noFill/>
          <a:ln w="9528" cap="flat">
            <a:solidFill>
              <a:srgbClr val="E3DED1"/>
            </a:solidFill>
            <a:prstDash val="solid"/>
            <a:round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本計畫是否同時有其他單位提供補助項目</a:t>
            </a:r>
            <a:r>
              <a:rPr lang="en-US" sz="18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/>
            </a:r>
            <a:br>
              <a:rPr lang="en-US" sz="18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</a:br>
            <a:r>
              <a:rPr lang="zh-TW" sz="18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□否；□是，請於「個案經費表」揭露說明</a:t>
            </a: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是否曾執行與本計畫相關各部會研究計畫</a:t>
            </a:r>
            <a:r>
              <a:rPr lang="en-US" sz="18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/>
            </a:r>
            <a:br>
              <a:rPr lang="en-US" sz="18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</a:br>
            <a:r>
              <a:rPr lang="zh-TW" sz="18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□否；□是，請填寫「相關計畫補助狀況」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367;p43"/>
          <p:cNvGraphicFramePr>
            <a:graphicFrameLocks noGrp="1"/>
          </p:cNvGraphicFramePr>
          <p:nvPr/>
        </p:nvGraphicFramePr>
        <p:xfrm>
          <a:off x="0" y="847164"/>
          <a:ext cx="12191969" cy="6004718"/>
        </p:xfrm>
        <a:graphic>
          <a:graphicData uri="http://schemas.openxmlformats.org/drawingml/2006/table">
            <a:tbl>
              <a:tblPr firstRow="1" bandRow="1">
                <a:effectLst/>
                <a:tableStyleId>{5A49AC9F-C4A1-489A-9ED6-3096140707A2}</a:tableStyleId>
              </a:tblPr>
              <a:tblGrid>
                <a:gridCol w="1844948">
                  <a:extLst>
                    <a:ext uri="{9D8B030D-6E8A-4147-A177-3AD203B41FA5}">
                      <a16:colId xmlns:a16="http://schemas.microsoft.com/office/drawing/2014/main" val="2862682328"/>
                    </a:ext>
                  </a:extLst>
                </a:gridCol>
                <a:gridCol w="1555522">
                  <a:extLst>
                    <a:ext uri="{9D8B030D-6E8A-4147-A177-3AD203B41FA5}">
                      <a16:colId xmlns:a16="http://schemas.microsoft.com/office/drawing/2014/main" val="2200244668"/>
                    </a:ext>
                  </a:extLst>
                </a:gridCol>
                <a:gridCol w="3497177">
                  <a:extLst>
                    <a:ext uri="{9D8B030D-6E8A-4147-A177-3AD203B41FA5}">
                      <a16:colId xmlns:a16="http://schemas.microsoft.com/office/drawing/2014/main" val="3642072185"/>
                    </a:ext>
                  </a:extLst>
                </a:gridCol>
                <a:gridCol w="5294321">
                  <a:extLst>
                    <a:ext uri="{9D8B030D-6E8A-4147-A177-3AD203B41FA5}">
                      <a16:colId xmlns:a16="http://schemas.microsoft.com/office/drawing/2014/main" val="2608046611"/>
                    </a:ext>
                  </a:extLst>
                </a:gridCol>
              </a:tblGrid>
              <a:tr h="28799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時 </a:t>
                      </a:r>
                      <a:r>
                        <a:rPr lang="en-US" sz="200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  </a:t>
                      </a:r>
                      <a:r>
                        <a:rPr lang="zh-TW" sz="200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間</a:t>
                      </a:r>
                    </a:p>
                  </a:txBody>
                  <a:tcPr marL="68570" marR="68570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查核點</a:t>
                      </a:r>
                      <a:endParaRPr lang="en-US" sz="140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項目</a:t>
                      </a:r>
                      <a:endParaRPr lang="en-US" sz="140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i="0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重大查核項目預估經費支用</a:t>
                      </a:r>
                      <a:endParaRPr lang="en-US" sz="2000" b="1" u="none" strike="noStrike" cap="none">
                        <a:solidFill>
                          <a:srgbClr val="FFFFF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34900"/>
                  </a:ext>
                </a:extLst>
              </a:tr>
              <a:tr h="287999">
                <a:tc rowSpan="4">
                  <a:txBody>
                    <a:bodyPr/>
                    <a:lstStyle/>
                    <a:p>
                      <a:pPr marL="0" marR="24131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第一季</a:t>
                      </a:r>
                    </a:p>
                    <a:p>
                      <a:pPr marL="0" marR="24131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預計</a:t>
                      </a:r>
                      <a:r>
                        <a:rPr lang="en-US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113</a:t>
                      </a:r>
                      <a:r>
                        <a:rPr lang="zh-TW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年</a:t>
                      </a:r>
                      <a:r>
                        <a:rPr lang="en-US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9</a:t>
                      </a:r>
                      <a:r>
                        <a:rPr lang="zh-TW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月</a:t>
                      </a:r>
                      <a:r>
                        <a:rPr lang="en-US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</a:p>
                  </a:txBody>
                  <a:tcPr marL="68570" marR="68570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技術查核點</a:t>
                      </a:r>
                      <a:endParaRPr lang="en-US" sz="140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8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預計工作項目：</a:t>
                      </a:r>
                    </a:p>
                    <a:p>
                      <a:pPr marL="342900" marR="0" lvl="0" indent="-3429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Arial"/>
                        <a:buAutoNum type="alphaUcPeriod"/>
                      </a:pPr>
                      <a:r>
                        <a:rPr lang="zh-TW" sz="24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重大技術推展</a:t>
                      </a:r>
                    </a:p>
                    <a:p>
                      <a:pPr marL="342900" marR="0" lvl="0" indent="-3429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Arial"/>
                        <a:buAutoNum type="alphaUcPeriod"/>
                      </a:pPr>
                      <a:r>
                        <a:rPr lang="zh-TW" sz="24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測試或驗證</a:t>
                      </a:r>
                    </a:p>
                    <a:p>
                      <a:pPr marL="342900" marR="0" lvl="0" indent="-3429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Arial"/>
                        <a:buAutoNum type="alphaUcPeriod"/>
                      </a:pPr>
                      <a:r>
                        <a:rPr lang="zh-TW" sz="24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智財管理應用及評估</a:t>
                      </a:r>
                    </a:p>
                    <a:p>
                      <a:pPr marL="342900" marR="0" lvl="0" indent="-3429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Arial"/>
                        <a:buAutoNum type="alphaUcPeriod"/>
                      </a:pPr>
                      <a:r>
                        <a:rPr lang="zh-TW" sz="24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法規驗證或諮詢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.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.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.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04513623"/>
                  </a:ext>
                </a:extLst>
              </a:tr>
              <a:tr h="28799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702192"/>
                  </a:ext>
                </a:extLst>
              </a:tr>
              <a:tr h="28799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商業查核點</a:t>
                      </a:r>
                      <a:endParaRPr lang="en-US" sz="140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F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697856"/>
                  </a:ext>
                </a:extLst>
              </a:tr>
              <a:tr h="28799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649051"/>
                  </a:ext>
                </a:extLst>
              </a:tr>
              <a:tr h="287999">
                <a:tc rowSpan="4">
                  <a:txBody>
                    <a:bodyPr/>
                    <a:lstStyle/>
                    <a:p>
                      <a:pPr marL="0" marR="24131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第二季</a:t>
                      </a:r>
                    </a:p>
                    <a:p>
                      <a:pPr marL="0" marR="24131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預計</a:t>
                      </a:r>
                      <a:r>
                        <a:rPr lang="en-US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113</a:t>
                      </a:r>
                      <a:r>
                        <a:rPr lang="zh-TW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年</a:t>
                      </a:r>
                      <a:r>
                        <a:rPr lang="en-US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12</a:t>
                      </a:r>
                      <a:r>
                        <a:rPr lang="zh-TW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月</a:t>
                      </a:r>
                      <a:r>
                        <a:rPr lang="en-US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  <a:endParaRPr lang="en-US" sz="1600" b="1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技術查核點</a:t>
                      </a:r>
                      <a:endParaRPr lang="en-US" sz="140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F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266269"/>
                  </a:ext>
                </a:extLst>
              </a:tr>
              <a:tr h="28799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293382"/>
                  </a:ext>
                </a:extLst>
              </a:tr>
              <a:tr h="28799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商業查核點</a:t>
                      </a:r>
                      <a:endParaRPr lang="en-US" sz="140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F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60088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601541"/>
                  </a:ext>
                </a:extLst>
              </a:tr>
              <a:tr h="287999">
                <a:tc rowSpan="4">
                  <a:txBody>
                    <a:bodyPr/>
                    <a:lstStyle/>
                    <a:p>
                      <a:pPr marL="0" marR="24131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第三季</a:t>
                      </a:r>
                    </a:p>
                    <a:p>
                      <a:pPr marL="0" marR="24131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預計</a:t>
                      </a:r>
                      <a:r>
                        <a:rPr lang="en-US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114</a:t>
                      </a:r>
                      <a:r>
                        <a:rPr lang="zh-TW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年</a:t>
                      </a:r>
                      <a:r>
                        <a:rPr lang="en-US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3</a:t>
                      </a:r>
                      <a:r>
                        <a:rPr lang="zh-TW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月</a:t>
                      </a:r>
                      <a:r>
                        <a:rPr lang="en-US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  <a:endParaRPr lang="en-US" sz="1600" b="1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0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技術查核點</a:t>
                      </a:r>
                      <a:endParaRPr lang="en-US" sz="140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41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0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564640"/>
                  </a:ext>
                </a:extLst>
              </a:tr>
              <a:tr h="28799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241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0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177223"/>
                  </a:ext>
                </a:extLst>
              </a:tr>
              <a:tr h="28799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商業查核點</a:t>
                      </a:r>
                      <a:endParaRPr lang="en-US" sz="140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41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0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576436"/>
                  </a:ext>
                </a:extLst>
              </a:tr>
              <a:tr h="28799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241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0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936336"/>
                  </a:ext>
                </a:extLst>
              </a:tr>
              <a:tr h="287999">
                <a:tc rowSpan="4">
                  <a:txBody>
                    <a:bodyPr/>
                    <a:lstStyle/>
                    <a:p>
                      <a:pPr marL="0" marR="24131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第四季</a:t>
                      </a:r>
                    </a:p>
                    <a:p>
                      <a:pPr marL="0" marR="24131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預計</a:t>
                      </a:r>
                      <a:r>
                        <a:rPr lang="en-US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114</a:t>
                      </a:r>
                      <a:r>
                        <a:rPr lang="zh-TW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年</a:t>
                      </a:r>
                      <a:r>
                        <a:rPr lang="en-US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6</a:t>
                      </a:r>
                      <a:r>
                        <a:rPr lang="zh-TW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月</a:t>
                      </a:r>
                      <a:r>
                        <a:rPr lang="en-US" sz="1600" b="1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  <a:endParaRPr lang="en-US" sz="1600" b="1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0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技術查核點</a:t>
                      </a:r>
                      <a:endParaRPr lang="en-US" sz="140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41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0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885406"/>
                  </a:ext>
                </a:extLst>
              </a:tr>
              <a:tr h="28799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241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0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214903"/>
                  </a:ext>
                </a:extLst>
              </a:tr>
              <a:tr h="28799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商業查核點</a:t>
                      </a:r>
                      <a:endParaRPr lang="en-US" sz="140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41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0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721731"/>
                  </a:ext>
                </a:extLst>
              </a:tr>
              <a:tr h="28799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241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0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442004"/>
                  </a:ext>
                </a:extLst>
              </a:tr>
            </a:tbl>
          </a:graphicData>
        </a:graphic>
      </p:graphicFrame>
      <p:sp>
        <p:nvSpPr>
          <p:cNvPr id="3" name="Google Shape;368;p43"/>
          <p:cNvSpPr txBox="1">
            <a:spLocks noGrp="1"/>
          </p:cNvSpPr>
          <p:nvPr>
            <p:ph type="title"/>
          </p:nvPr>
        </p:nvSpPr>
        <p:spPr>
          <a:xfrm>
            <a:off x="220791" y="79159"/>
            <a:ext cx="10972800" cy="637665"/>
          </a:xfrm>
        </p:spPr>
        <p:txBody>
          <a:bodyPr/>
          <a:lstStyle/>
          <a:p>
            <a:pPr lvl="0"/>
            <a:r>
              <a:rPr lang="en-US" sz="3600" b="1"/>
              <a:t>(</a:t>
            </a:r>
            <a:r>
              <a:rPr lang="zh-TW" altLang="en-US" sz="3600" b="1"/>
              <a:t>四</a:t>
            </a:r>
            <a:r>
              <a:rPr lang="en-US" sz="3600" b="1"/>
              <a:t>)</a:t>
            </a:r>
            <a:r>
              <a:rPr lang="zh-TW" altLang="en-US" sz="3600" b="1"/>
              <a:t>自提查核點</a:t>
            </a:r>
            <a:r>
              <a:rPr lang="en-US" sz="3600" b="1"/>
              <a:t>(</a:t>
            </a:r>
            <a:r>
              <a:rPr lang="zh-TW" altLang="en-US" sz="3600" b="1"/>
              <a:t>拔尖</a:t>
            </a:r>
            <a:r>
              <a:rPr lang="en-US" sz="3600" b="1"/>
              <a:t>)</a:t>
            </a:r>
          </a:p>
        </p:txBody>
      </p:sp>
      <p:sp>
        <p:nvSpPr>
          <p:cNvPr id="4" name="Google Shape;369;p43"/>
          <p:cNvSpPr txBox="1"/>
          <p:nvPr/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948B2A9-8092-4045-925E-A5A0C9838A27}" type="slidenum">
              <a:t>10</a:t>
            </a:fld>
            <a:endParaRPr lang="en-US" sz="11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75;p44"/>
          <p:cNvSpPr txBox="1">
            <a:spLocks noGrp="1"/>
          </p:cNvSpPr>
          <p:nvPr>
            <p:ph type="title"/>
          </p:nvPr>
        </p:nvSpPr>
        <p:spPr>
          <a:xfrm>
            <a:off x="89208" y="99852"/>
            <a:ext cx="11954106" cy="738295"/>
          </a:xfrm>
        </p:spPr>
        <p:txBody>
          <a:bodyPr/>
          <a:lstStyle/>
          <a:p>
            <a:pPr lvl="0"/>
            <a:r>
              <a:rPr lang="en-US" sz="4000" b="1"/>
              <a:t>(</a:t>
            </a:r>
            <a:r>
              <a:rPr lang="zh-TW" altLang="en-US" sz="4000" b="1"/>
              <a:t>五</a:t>
            </a:r>
            <a:r>
              <a:rPr lang="en-US" sz="4000" b="1"/>
              <a:t>)</a:t>
            </a:r>
            <a:r>
              <a:rPr lang="zh-TW" altLang="en-US" sz="4000" b="1"/>
              <a:t>個案經費表</a:t>
            </a:r>
            <a:r>
              <a:rPr lang="en-US" sz="3000" b="1"/>
              <a:t>(</a:t>
            </a:r>
            <a:r>
              <a:rPr lang="zh-TW" altLang="en-US" sz="2000" b="1">
                <a:solidFill>
                  <a:srgbClr val="FF0000"/>
                </a:solidFill>
              </a:rPr>
              <a:t>經費請詳述工作項目及預估經費，拔尖案總額以</a:t>
            </a:r>
            <a:r>
              <a:rPr lang="en-US" sz="2000" b="1">
                <a:solidFill>
                  <a:srgbClr val="FF0000"/>
                </a:solidFill>
              </a:rPr>
              <a:t>1500</a:t>
            </a:r>
            <a:r>
              <a:rPr lang="zh-TW" altLang="en-US" sz="2000" b="1">
                <a:solidFill>
                  <a:srgbClr val="FF0000"/>
                </a:solidFill>
              </a:rPr>
              <a:t>萬為上限</a:t>
            </a:r>
            <a:r>
              <a:rPr lang="en-US" sz="3000" b="1"/>
              <a:t>) </a:t>
            </a:r>
            <a:endParaRPr lang="en-US" sz="3000"/>
          </a:p>
        </p:txBody>
      </p:sp>
      <p:sp>
        <p:nvSpPr>
          <p:cNvPr id="3" name="Google Shape;376;p44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0" indent="-274320">
              <a:spcBef>
                <a:spcPts val="0"/>
              </a:spcBef>
              <a:buSzPts val="2470"/>
            </a:pPr>
            <a:r>
              <a:rPr lang="zh-TW" altLang="en-US"/>
              <a:t>此會議目標的簡要概述：</a:t>
            </a:r>
          </a:p>
          <a:p>
            <a:pPr marL="640080" lvl="1" indent="-246888">
              <a:lnSpc>
                <a:spcPct val="100000"/>
              </a:lnSpc>
              <a:spcBef>
                <a:spcPts val="480"/>
              </a:spcBef>
              <a:buClr>
                <a:srgbClr val="2A4F1C"/>
              </a:buClr>
              <a:buSzPts val="2040"/>
              <a:buFont typeface="Noto Sans Symbols"/>
              <a:buChar char="⚫"/>
            </a:pPr>
            <a:r>
              <a:rPr lang="zh-TW" kern="0">
                <a:latin typeface="MingLiu"/>
                <a:ea typeface="MingLiu"/>
              </a:rPr>
              <a:t>議程</a:t>
            </a:r>
          </a:p>
          <a:p>
            <a:pPr marL="640080" lvl="1" indent="-246888">
              <a:lnSpc>
                <a:spcPct val="100000"/>
              </a:lnSpc>
              <a:spcBef>
                <a:spcPts val="480"/>
              </a:spcBef>
              <a:buClr>
                <a:srgbClr val="2A4F1C"/>
              </a:buClr>
              <a:buSzPts val="2040"/>
              <a:buFont typeface="Noto Sans Symbols"/>
              <a:buChar char="⚫"/>
            </a:pPr>
            <a:r>
              <a:rPr lang="zh-TW" kern="0">
                <a:latin typeface="MingLiu"/>
                <a:ea typeface="MingLiu"/>
              </a:rPr>
              <a:t>預期結果</a:t>
            </a:r>
          </a:p>
        </p:txBody>
      </p:sp>
      <p:graphicFrame>
        <p:nvGraphicFramePr>
          <p:cNvPr id="4" name="Google Shape;377;p44"/>
          <p:cNvGraphicFramePr>
            <a:graphicFrameLocks noGrp="1"/>
          </p:cNvGraphicFramePr>
          <p:nvPr/>
        </p:nvGraphicFramePr>
        <p:xfrm>
          <a:off x="89208" y="869896"/>
          <a:ext cx="11954106" cy="5321177"/>
        </p:xfrm>
        <a:graphic>
          <a:graphicData uri="http://schemas.openxmlformats.org/drawingml/2006/table">
            <a:tbl>
              <a:tblPr firstRow="1" bandRow="1">
                <a:effectLst/>
                <a:tableStyleId>{5A49AC9F-C4A1-489A-9ED6-3096140707A2}</a:tableStyleId>
              </a:tblPr>
              <a:tblGrid>
                <a:gridCol w="3844704">
                  <a:extLst>
                    <a:ext uri="{9D8B030D-6E8A-4147-A177-3AD203B41FA5}">
                      <a16:colId xmlns:a16="http://schemas.microsoft.com/office/drawing/2014/main" val="1617371655"/>
                    </a:ext>
                  </a:extLst>
                </a:gridCol>
                <a:gridCol w="3535500">
                  <a:extLst>
                    <a:ext uri="{9D8B030D-6E8A-4147-A177-3AD203B41FA5}">
                      <a16:colId xmlns:a16="http://schemas.microsoft.com/office/drawing/2014/main" val="3345822818"/>
                    </a:ext>
                  </a:extLst>
                </a:gridCol>
                <a:gridCol w="4573901">
                  <a:extLst>
                    <a:ext uri="{9D8B030D-6E8A-4147-A177-3AD203B41FA5}">
                      <a16:colId xmlns:a16="http://schemas.microsoft.com/office/drawing/2014/main" val="2388710115"/>
                    </a:ext>
                  </a:extLst>
                </a:gridCol>
              </a:tblGrid>
              <a:tr h="41070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補助項目</a:t>
                      </a:r>
                      <a:r>
                        <a:rPr lang="en-US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\ </a:t>
                      </a:r>
                      <a:r>
                        <a:rPr lang="zh-TW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執行年次</a:t>
                      </a:r>
                    </a:p>
                  </a:txBody>
                  <a:tcPr marL="0" marR="0" marT="0" marB="0" anchor="ctr"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2542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113</a:t>
                      </a:r>
                      <a:r>
                        <a:rPr lang="zh-TW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年</a:t>
                      </a:r>
                      <a:r>
                        <a:rPr lang="en-US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7</a:t>
                      </a:r>
                      <a:r>
                        <a:rPr lang="zh-TW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月至</a:t>
                      </a:r>
                      <a:r>
                        <a:rPr lang="en-US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114</a:t>
                      </a:r>
                      <a:r>
                        <a:rPr lang="zh-TW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年</a:t>
                      </a:r>
                      <a:r>
                        <a:rPr lang="en-US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6</a:t>
                      </a:r>
                      <a:r>
                        <a:rPr lang="zh-TW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月</a:t>
                      </a:r>
                    </a:p>
                  </a:txBody>
                  <a:tcPr marL="0" marR="0" marT="0" marB="0" anchor="ctr"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986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備註：</a:t>
                      </a:r>
                    </a:p>
                  </a:txBody>
                  <a:tcPr marL="0" marR="0" marT="0" marB="0" anchor="ctr">
                    <a:solidFill>
                      <a:srgbClr val="004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920895"/>
                  </a:ext>
                </a:extLst>
              </a:tr>
              <a:tr h="410702">
                <a:tc>
                  <a:txBody>
                    <a:bodyPr/>
                    <a:lstStyle/>
                    <a:p>
                      <a:pPr marL="6986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1.</a:t>
                      </a:r>
                      <a:r>
                        <a:rPr lang="zh-TW" sz="20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業務費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0</a:t>
                      </a: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6986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0" u="none" strike="noStrike" cap="none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68977797"/>
                  </a:ext>
                </a:extLst>
              </a:tr>
              <a:tr h="616049">
                <a:tc>
                  <a:txBody>
                    <a:bodyPr/>
                    <a:lstStyle/>
                    <a:p>
                      <a:pPr marL="140973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(1)</a:t>
                      </a:r>
                      <a:r>
                        <a:rPr lang="zh-TW" sz="2000" b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研究人力費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0</a:t>
                      </a: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6986" marR="0" lvl="0" indent="-634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例如：專任人員○名</a:t>
                      </a:r>
                      <a:r>
                        <a:rPr lang="en-US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全職</a:t>
                      </a:r>
                      <a:r>
                        <a:rPr lang="en-US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CEO</a:t>
                      </a:r>
                      <a:r>
                        <a:rPr lang="zh-TW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或</a:t>
                      </a:r>
                      <a:r>
                        <a:rPr lang="en-US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COO)</a:t>
                      </a:r>
                      <a:r>
                        <a:rPr lang="zh-TW" sz="16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、兼任人員 ○名、國外顧問○名</a:t>
                      </a:r>
                      <a:r>
                        <a:rPr lang="en-US" sz="16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(○○○/○○</a:t>
                      </a:r>
                      <a:r>
                        <a:rPr lang="zh-TW" sz="16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單位</a:t>
                      </a:r>
                      <a:r>
                        <a:rPr lang="en-US" sz="16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6540559"/>
                  </a:ext>
                </a:extLst>
              </a:tr>
              <a:tr h="821396">
                <a:tc>
                  <a:txBody>
                    <a:bodyPr/>
                    <a:lstStyle/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(2)</a:t>
                      </a:r>
                      <a:r>
                        <a:rPr lang="zh-TW" sz="2000" b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耗材、物品、圖書、研究 </a:t>
                      </a:r>
                      <a:r>
                        <a:rPr lang="en-US" sz="2000" b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/>
                      </a:r>
                      <a:br>
                        <a:rPr lang="en-US" sz="2000" b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</a:br>
                      <a:r>
                        <a:rPr lang="zh-TW" sz="2000" b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設備使用費及雜項費用</a:t>
                      </a:r>
                      <a:endParaRPr lang="en-US" sz="140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0</a:t>
                      </a: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6986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請配合</a:t>
                      </a:r>
                      <a:r>
                        <a:rPr lang="en-US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四</a:t>
                      </a:r>
                      <a:r>
                        <a:rPr lang="en-US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  <a:r>
                        <a:rPr lang="zh-TW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自提查核點，合理編列經費項目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53455519"/>
                  </a:ext>
                </a:extLst>
              </a:tr>
              <a:tr h="61604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2.</a:t>
                      </a:r>
                      <a:r>
                        <a:rPr lang="zh-TW" sz="20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研究設備費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0</a:t>
                      </a: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6986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sz="16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原則不予編列，有特殊需求請於會議審時提出，經委員審查同意方可例外編列</a:t>
                      </a:r>
                      <a:r>
                        <a:rPr lang="en-US" sz="16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</a:p>
                  </a:txBody>
                  <a:tcPr marL="17775" marR="17775" marT="0" marB="0" anchor="ctr"/>
                </a:tc>
                <a:extLst>
                  <a:ext uri="{0D108BD9-81ED-4DB2-BD59-A6C34878D82A}">
                    <a16:rowId xmlns:a16="http://schemas.microsoft.com/office/drawing/2014/main" val="1229030837"/>
                  </a:ext>
                </a:extLst>
              </a:tr>
              <a:tr h="410702">
                <a:tc>
                  <a:txBody>
                    <a:bodyPr/>
                    <a:lstStyle/>
                    <a:p>
                      <a:pPr marL="6986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3.</a:t>
                      </a:r>
                      <a:r>
                        <a:rPr lang="zh-TW" sz="20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國外差旅費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0</a:t>
                      </a:r>
                    </a:p>
                  </a:txBody>
                  <a:tcPr marL="17775" marR="17775" marT="0" marB="0" anchor="ctr"/>
                </a:tc>
                <a:tc rowSpan="4">
                  <a:txBody>
                    <a:bodyPr/>
                    <a:lstStyle/>
                    <a:p>
                      <a:pPr marL="6986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sz="16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本項若為團隊發展新創必要需求，請詳述規劃地點與內容及執行效益</a:t>
                      </a:r>
                      <a:r>
                        <a:rPr lang="en-US" sz="16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</a:p>
                  </a:txBody>
                  <a:tcPr marL="17775" marR="17775" marT="0" marB="0" anchor="ctr"/>
                </a:tc>
                <a:extLst>
                  <a:ext uri="{0D108BD9-81ED-4DB2-BD59-A6C34878D82A}">
                    <a16:rowId xmlns:a16="http://schemas.microsoft.com/office/drawing/2014/main" val="2609725700"/>
                  </a:ext>
                </a:extLst>
              </a:tr>
              <a:tr h="410702">
                <a:tc>
                  <a:txBody>
                    <a:bodyPr/>
                    <a:lstStyle/>
                    <a:p>
                      <a:pPr marL="142244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(1).</a:t>
                      </a:r>
                      <a:r>
                        <a:rPr lang="zh-TW" sz="2000" b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參與國際展覽</a:t>
                      </a:r>
                      <a:r>
                        <a:rPr lang="en-US" sz="2000" b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  <a:endParaRPr lang="en-US" sz="140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0</a:t>
                      </a:r>
                    </a:p>
                  </a:txBody>
                  <a:tcPr marL="17775" marR="17775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682487"/>
                  </a:ext>
                </a:extLst>
              </a:tr>
              <a:tr h="410702">
                <a:tc>
                  <a:txBody>
                    <a:bodyPr/>
                    <a:lstStyle/>
                    <a:p>
                      <a:pPr marL="130173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(2).</a:t>
                      </a:r>
                      <a:r>
                        <a:rPr lang="zh-TW" sz="2000" b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出席國際會議</a:t>
                      </a:r>
                      <a:r>
                        <a:rPr lang="en-US" sz="2000" b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  <a:endParaRPr lang="en-US" sz="140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0</a:t>
                      </a:r>
                    </a:p>
                  </a:txBody>
                  <a:tcPr marL="17775" marR="17775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535867"/>
                  </a:ext>
                </a:extLst>
              </a:tr>
              <a:tr h="410702">
                <a:tc>
                  <a:txBody>
                    <a:bodyPr/>
                    <a:lstStyle/>
                    <a:p>
                      <a:pPr marL="130173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(3).</a:t>
                      </a:r>
                      <a:r>
                        <a:rPr lang="zh-TW" sz="2000" b="0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移地研究差旅費</a:t>
                      </a:r>
                      <a:r>
                        <a:rPr lang="en-US" sz="2000" b="0" i="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0</a:t>
                      </a:r>
                    </a:p>
                  </a:txBody>
                  <a:tcPr marL="17775" marR="17775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123362"/>
                  </a:ext>
                </a:extLst>
              </a:tr>
              <a:tr h="39277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4.</a:t>
                      </a:r>
                      <a:r>
                        <a:rPr lang="zh-TW" sz="20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管理費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0</a:t>
                      </a: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6986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以</a:t>
                      </a:r>
                      <a:r>
                        <a:rPr lang="en-US" sz="16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sz="16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計畫業務費</a:t>
                      </a:r>
                      <a:r>
                        <a:rPr lang="en-US" sz="16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-</a:t>
                      </a:r>
                      <a:r>
                        <a:rPr lang="zh-TW" sz="16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研究主持費</a:t>
                      </a:r>
                      <a:r>
                        <a:rPr lang="en-US" sz="16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)*15%</a:t>
                      </a:r>
                      <a:r>
                        <a:rPr lang="zh-TW" sz="1600" b="0" i="0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為上限。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71461868"/>
                  </a:ext>
                </a:extLst>
              </a:tr>
              <a:tr h="410702">
                <a:tc>
                  <a:txBody>
                    <a:bodyPr/>
                    <a:lstStyle/>
                    <a:p>
                      <a:pPr marL="6986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合</a:t>
                      </a:r>
                      <a:r>
                        <a:rPr lang="en-US" sz="20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	</a:t>
                      </a:r>
                      <a:r>
                        <a:rPr lang="zh-TW" sz="20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計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u="none" strike="noStrike" cap="none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0</a:t>
                      </a: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6986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＊經費編列請參閱國科會補助科創計畫第</a:t>
                      </a:r>
                      <a:r>
                        <a:rPr lang="en-US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6</a:t>
                      </a:r>
                      <a:r>
                        <a:rPr lang="zh-TW" sz="1600" b="1" u="none" strike="noStrike" cap="non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點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20550803"/>
                  </a:ext>
                </a:extLst>
              </a:tr>
            </a:tbl>
          </a:graphicData>
        </a:graphic>
      </p:graphicFrame>
      <p:sp>
        <p:nvSpPr>
          <p:cNvPr id="5" name="Google Shape;378;p44"/>
          <p:cNvSpPr/>
          <p:nvPr/>
        </p:nvSpPr>
        <p:spPr>
          <a:xfrm>
            <a:off x="609603" y="6222793"/>
            <a:ext cx="11214101" cy="646288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本計畫如同時有申請機構或其他單位（含國內外、大陸地區及港澳）補助項目，請務必於備註欄揭露配合單位名稱、補助項目、補助金額及配合年次等資訊，並請檢附相關證明文件（無配合補助項目者免填）</a:t>
            </a:r>
            <a:r>
              <a:rPr lang="en-US" sz="18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 </a:t>
            </a:r>
          </a:p>
        </p:txBody>
      </p:sp>
      <p:sp>
        <p:nvSpPr>
          <p:cNvPr id="6" name="Google Shape;379;p44"/>
          <p:cNvSpPr txBox="1"/>
          <p:nvPr/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4063420-B0EA-40D0-A848-5F45BAD7155A}" type="slidenum">
              <a:t>11</a:t>
            </a:fld>
            <a:endParaRPr lang="en-US" sz="11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85;p45"/>
          <p:cNvSpPr txBox="1">
            <a:spLocks noGrp="1"/>
          </p:cNvSpPr>
          <p:nvPr>
            <p:ph type="title"/>
          </p:nvPr>
        </p:nvSpPr>
        <p:spPr>
          <a:xfrm>
            <a:off x="609603" y="523567"/>
            <a:ext cx="10972800" cy="758302"/>
          </a:xfrm>
        </p:spPr>
        <p:txBody>
          <a:bodyPr/>
          <a:lstStyle/>
          <a:p>
            <a:pPr lvl="0"/>
            <a:r>
              <a:rPr lang="zh-TW" altLang="en-US" sz="4000" b="1">
                <a:solidFill>
                  <a:srgbClr val="FF0000"/>
                </a:solidFill>
              </a:rPr>
              <a:t>二、本計畫「智財清單」</a:t>
            </a:r>
            <a:endParaRPr lang="en-US" sz="4000" b="1">
              <a:latin typeface="PMingLiu"/>
              <a:ea typeface="PMingLiu"/>
            </a:endParaRPr>
          </a:p>
        </p:txBody>
      </p:sp>
      <p:sp>
        <p:nvSpPr>
          <p:cNvPr id="3" name="Google Shape;386;p45"/>
          <p:cNvSpPr txBox="1">
            <a:spLocks noGrp="1"/>
          </p:cNvSpPr>
          <p:nvPr>
            <p:ph idx="1"/>
          </p:nvPr>
        </p:nvSpPr>
        <p:spPr>
          <a:xfrm>
            <a:off x="482702" y="1437089"/>
            <a:ext cx="11182353" cy="672714"/>
          </a:xfrm>
        </p:spPr>
        <p:txBody>
          <a:bodyPr/>
          <a:lstStyle/>
          <a:p>
            <a:pPr marL="274320" lvl="0" indent="-274320">
              <a:lnSpc>
                <a:spcPct val="150000"/>
              </a:lnSpc>
              <a:spcBef>
                <a:spcPts val="0"/>
              </a:spcBef>
              <a:buSzPts val="2280"/>
              <a:buChar char="◆"/>
            </a:pPr>
            <a:r>
              <a:rPr lang="zh-TW" altLang="en-US" sz="2400" b="1">
                <a:solidFill>
                  <a:srgbClr val="455F51"/>
                </a:solidFill>
                <a:latin typeface="Microsoft JhengHei"/>
                <a:ea typeface="Microsoft JhengHei"/>
              </a:rPr>
              <a:t>本計畫「專利布局」之說明</a:t>
            </a:r>
          </a:p>
        </p:txBody>
      </p:sp>
      <p:sp>
        <p:nvSpPr>
          <p:cNvPr id="4" name="Google Shape;387;p45"/>
          <p:cNvSpPr txBox="1"/>
          <p:nvPr/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12FDFA7-AF96-4886-AD06-B5E772978B82}" type="slidenum">
              <a:t>12</a:t>
            </a:fld>
            <a:endParaRPr lang="en-US" sz="11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  <p:graphicFrame>
        <p:nvGraphicFramePr>
          <p:cNvPr id="5" name="Google Shape;388;p45"/>
          <p:cNvGraphicFramePr>
            <a:graphicFrameLocks noGrp="1"/>
          </p:cNvGraphicFramePr>
          <p:nvPr/>
        </p:nvGraphicFramePr>
        <p:xfrm>
          <a:off x="504821" y="2379652"/>
          <a:ext cx="11161477" cy="1835511"/>
        </p:xfrm>
        <a:graphic>
          <a:graphicData uri="http://schemas.openxmlformats.org/drawingml/2006/table">
            <a:tbl>
              <a:tblPr firstRow="1" bandRow="1">
                <a:effectLst/>
                <a:tableStyleId>{237B28E4-EE0C-457F-B931-A5DF89A871EF}</a:tableStyleId>
              </a:tblPr>
              <a:tblGrid>
                <a:gridCol w="584621">
                  <a:extLst>
                    <a:ext uri="{9D8B030D-6E8A-4147-A177-3AD203B41FA5}">
                      <a16:colId xmlns:a16="http://schemas.microsoft.com/office/drawing/2014/main" val="2395345614"/>
                    </a:ext>
                  </a:extLst>
                </a:gridCol>
                <a:gridCol w="1133325">
                  <a:extLst>
                    <a:ext uri="{9D8B030D-6E8A-4147-A177-3AD203B41FA5}">
                      <a16:colId xmlns:a16="http://schemas.microsoft.com/office/drawing/2014/main" val="2542010553"/>
                    </a:ext>
                  </a:extLst>
                </a:gridCol>
                <a:gridCol w="832625">
                  <a:extLst>
                    <a:ext uri="{9D8B030D-6E8A-4147-A177-3AD203B41FA5}">
                      <a16:colId xmlns:a16="http://schemas.microsoft.com/office/drawing/2014/main" val="2456149988"/>
                    </a:ext>
                  </a:extLst>
                </a:gridCol>
                <a:gridCol w="1283625">
                  <a:extLst>
                    <a:ext uri="{9D8B030D-6E8A-4147-A177-3AD203B41FA5}">
                      <a16:colId xmlns:a16="http://schemas.microsoft.com/office/drawing/2014/main" val="3187090786"/>
                    </a:ext>
                  </a:extLst>
                </a:gridCol>
                <a:gridCol w="1066803">
                  <a:extLst>
                    <a:ext uri="{9D8B030D-6E8A-4147-A177-3AD203B41FA5}">
                      <a16:colId xmlns:a16="http://schemas.microsoft.com/office/drawing/2014/main" val="862905400"/>
                    </a:ext>
                  </a:extLst>
                </a:gridCol>
                <a:gridCol w="511725">
                  <a:extLst>
                    <a:ext uri="{9D8B030D-6E8A-4147-A177-3AD203B41FA5}">
                      <a16:colId xmlns:a16="http://schemas.microsoft.com/office/drawing/2014/main" val="1060482026"/>
                    </a:ext>
                  </a:extLst>
                </a:gridCol>
                <a:gridCol w="954578">
                  <a:extLst>
                    <a:ext uri="{9D8B030D-6E8A-4147-A177-3AD203B41FA5}">
                      <a16:colId xmlns:a16="http://schemas.microsoft.com/office/drawing/2014/main" val="844573724"/>
                    </a:ext>
                  </a:extLst>
                </a:gridCol>
                <a:gridCol w="1375879">
                  <a:extLst>
                    <a:ext uri="{9D8B030D-6E8A-4147-A177-3AD203B41FA5}">
                      <a16:colId xmlns:a16="http://schemas.microsoft.com/office/drawing/2014/main" val="1387027465"/>
                    </a:ext>
                  </a:extLst>
                </a:gridCol>
                <a:gridCol w="2162071">
                  <a:extLst>
                    <a:ext uri="{9D8B030D-6E8A-4147-A177-3AD203B41FA5}">
                      <a16:colId xmlns:a16="http://schemas.microsoft.com/office/drawing/2014/main" val="2266145826"/>
                    </a:ext>
                  </a:extLst>
                </a:gridCol>
                <a:gridCol w="1256221">
                  <a:extLst>
                    <a:ext uri="{9D8B030D-6E8A-4147-A177-3AD203B41FA5}">
                      <a16:colId xmlns:a16="http://schemas.microsoft.com/office/drawing/2014/main" val="2539907628"/>
                    </a:ext>
                  </a:extLst>
                </a:gridCol>
              </a:tblGrid>
              <a:tr h="54224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專利</a:t>
                      </a:r>
                      <a:r>
                        <a:rPr lang="zh-TW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類別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專利名稱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證書號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有效日期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申請人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申請國家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專利發明人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計畫補助經費來源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部會、計畫名稱及計畫編號</a:t>
                      </a:r>
                      <a:r>
                        <a:rPr lang="en-US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專利授權狀態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若已授權需說明專屬或非專屬授權、授權範圍、地區、金額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佔此計畫申請標的之技術佔比(%)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304084"/>
                  </a:ext>
                </a:extLst>
              </a:tr>
              <a:tr h="21360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發明專利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xxxxxxxxx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xxxxxxxxx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年月日</a:t>
                      </a:r>
                      <a:r>
                        <a:rPr lang="en-US" sz="120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~</a:t>
                      </a:r>
                      <a:r>
                        <a:rPr lang="zh-TW" sz="120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年月日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xx大學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台灣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王小明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u="none" strike="noStrike" cap="none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尚未授權予任何人使用</a:t>
                      </a: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816377"/>
                  </a:ext>
                </a:extLst>
              </a:tr>
              <a:tr h="21360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 u="none" strike="noStrike" cap="none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2272132"/>
                  </a:ext>
                </a:extLst>
              </a:tr>
              <a:tr h="21360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483033"/>
                  </a:ext>
                </a:extLst>
              </a:tr>
            </a:tbl>
          </a:graphicData>
        </a:graphic>
      </p:graphicFrame>
      <p:sp>
        <p:nvSpPr>
          <p:cNvPr id="6" name="Google Shape;389;p45"/>
          <p:cNvSpPr txBox="1"/>
          <p:nvPr/>
        </p:nvSpPr>
        <p:spPr>
          <a:xfrm>
            <a:off x="9234141" y="1963491"/>
            <a:ext cx="2664515" cy="338556"/>
          </a:xfrm>
          <a:prstGeom prst="rect">
            <a:avLst/>
          </a:prstGeom>
          <a:noFill/>
          <a:ln w="9528" cap="flat">
            <a:solidFill>
              <a:srgbClr val="E3DED1"/>
            </a:solidFill>
            <a:prstDash val="solid"/>
            <a:round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0" cap="none" spc="0" baseline="0">
                <a:solidFill>
                  <a:srgbClr val="455F51"/>
                </a:solidFill>
                <a:uFillTx/>
                <a:latin typeface="Microsoft JhengHei"/>
                <a:ea typeface="Microsoft JhengHei"/>
                <a:cs typeface="Microsoft JhengHei"/>
              </a:rPr>
              <a:t>*所有智財比例總和為100%</a:t>
            </a:r>
          </a:p>
        </p:txBody>
      </p:sp>
      <p:graphicFrame>
        <p:nvGraphicFramePr>
          <p:cNvPr id="7" name="Google Shape;390;p45"/>
          <p:cNvGraphicFramePr>
            <a:graphicFrameLocks noGrp="1"/>
          </p:cNvGraphicFramePr>
          <p:nvPr/>
        </p:nvGraphicFramePr>
        <p:xfrm>
          <a:off x="515273" y="4841930"/>
          <a:ext cx="11161477" cy="1835511"/>
        </p:xfrm>
        <a:graphic>
          <a:graphicData uri="http://schemas.openxmlformats.org/drawingml/2006/table">
            <a:tbl>
              <a:tblPr firstRow="1" bandRow="1">
                <a:effectLst/>
                <a:tableStyleId>{237B28E4-EE0C-457F-B931-A5DF89A871EF}</a:tableStyleId>
              </a:tblPr>
              <a:tblGrid>
                <a:gridCol w="584621">
                  <a:extLst>
                    <a:ext uri="{9D8B030D-6E8A-4147-A177-3AD203B41FA5}">
                      <a16:colId xmlns:a16="http://schemas.microsoft.com/office/drawing/2014/main" val="4247757138"/>
                    </a:ext>
                  </a:extLst>
                </a:gridCol>
                <a:gridCol w="1133325">
                  <a:extLst>
                    <a:ext uri="{9D8B030D-6E8A-4147-A177-3AD203B41FA5}">
                      <a16:colId xmlns:a16="http://schemas.microsoft.com/office/drawing/2014/main" val="2783973788"/>
                    </a:ext>
                  </a:extLst>
                </a:gridCol>
                <a:gridCol w="832625">
                  <a:extLst>
                    <a:ext uri="{9D8B030D-6E8A-4147-A177-3AD203B41FA5}">
                      <a16:colId xmlns:a16="http://schemas.microsoft.com/office/drawing/2014/main" val="763147928"/>
                    </a:ext>
                  </a:extLst>
                </a:gridCol>
                <a:gridCol w="1283625">
                  <a:extLst>
                    <a:ext uri="{9D8B030D-6E8A-4147-A177-3AD203B41FA5}">
                      <a16:colId xmlns:a16="http://schemas.microsoft.com/office/drawing/2014/main" val="2313294591"/>
                    </a:ext>
                  </a:extLst>
                </a:gridCol>
                <a:gridCol w="1066803">
                  <a:extLst>
                    <a:ext uri="{9D8B030D-6E8A-4147-A177-3AD203B41FA5}">
                      <a16:colId xmlns:a16="http://schemas.microsoft.com/office/drawing/2014/main" val="1700989742"/>
                    </a:ext>
                  </a:extLst>
                </a:gridCol>
                <a:gridCol w="511725">
                  <a:extLst>
                    <a:ext uri="{9D8B030D-6E8A-4147-A177-3AD203B41FA5}">
                      <a16:colId xmlns:a16="http://schemas.microsoft.com/office/drawing/2014/main" val="2775927125"/>
                    </a:ext>
                  </a:extLst>
                </a:gridCol>
                <a:gridCol w="954578">
                  <a:extLst>
                    <a:ext uri="{9D8B030D-6E8A-4147-A177-3AD203B41FA5}">
                      <a16:colId xmlns:a16="http://schemas.microsoft.com/office/drawing/2014/main" val="1290560153"/>
                    </a:ext>
                  </a:extLst>
                </a:gridCol>
                <a:gridCol w="1375879">
                  <a:extLst>
                    <a:ext uri="{9D8B030D-6E8A-4147-A177-3AD203B41FA5}">
                      <a16:colId xmlns:a16="http://schemas.microsoft.com/office/drawing/2014/main" val="30572312"/>
                    </a:ext>
                  </a:extLst>
                </a:gridCol>
                <a:gridCol w="2162071">
                  <a:extLst>
                    <a:ext uri="{9D8B030D-6E8A-4147-A177-3AD203B41FA5}">
                      <a16:colId xmlns:a16="http://schemas.microsoft.com/office/drawing/2014/main" val="2045717540"/>
                    </a:ext>
                  </a:extLst>
                </a:gridCol>
                <a:gridCol w="1256221">
                  <a:extLst>
                    <a:ext uri="{9D8B030D-6E8A-4147-A177-3AD203B41FA5}">
                      <a16:colId xmlns:a16="http://schemas.microsoft.com/office/drawing/2014/main" val="179402949"/>
                    </a:ext>
                  </a:extLst>
                </a:gridCol>
              </a:tblGrid>
              <a:tr h="54224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專利</a:t>
                      </a: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類別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專利名稱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申請號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申請日期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申請人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申請國家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專利發明人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計畫補助經費來源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部會、計畫名稱及計畫編號</a:t>
                      </a:r>
                      <a:r>
                        <a:rPr lang="en-US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專利授權狀態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若已授權需說明專屬或非專屬授權、授權範圍、地區、金額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佔此計畫申請標的之技術佔比(%)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7966697"/>
                  </a:ext>
                </a:extLst>
              </a:tr>
              <a:tr h="21360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發明專利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xxxxxxxxx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xxxxxxxxx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年月日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xx大學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台灣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王小明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尚未授權予任何人使用</a:t>
                      </a: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832652"/>
                  </a:ext>
                </a:extLst>
              </a:tr>
              <a:tr h="21360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2322723"/>
                  </a:ext>
                </a:extLst>
              </a:tr>
              <a:tr h="21360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896226"/>
                  </a:ext>
                </a:extLst>
              </a:tr>
            </a:tbl>
          </a:graphicData>
        </a:graphic>
      </p:graphicFrame>
      <p:sp>
        <p:nvSpPr>
          <p:cNvPr id="8" name="Google Shape;391;p45"/>
          <p:cNvSpPr/>
          <p:nvPr/>
        </p:nvSpPr>
        <p:spPr>
          <a:xfrm>
            <a:off x="482702" y="4403622"/>
            <a:ext cx="10591696" cy="45691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0" cap="none" spc="0" baseline="0">
                <a:solidFill>
                  <a:srgbClr val="3F762A"/>
                </a:solidFill>
                <a:uFillTx/>
                <a:latin typeface="Microsoft JhengHei"/>
                <a:ea typeface="Microsoft JhengHei"/>
                <a:cs typeface="Microsoft JhengHei"/>
              </a:rPr>
              <a:t>已申請未核准之專利清單</a:t>
            </a: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9" name="Google Shape;392;p45"/>
          <p:cNvSpPr/>
          <p:nvPr/>
        </p:nvSpPr>
        <p:spPr>
          <a:xfrm>
            <a:off x="482702" y="1922736"/>
            <a:ext cx="10591696" cy="50783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0" cap="none" spc="0" baseline="0">
                <a:solidFill>
                  <a:srgbClr val="3F762A"/>
                </a:solidFill>
                <a:uFillTx/>
                <a:latin typeface="Microsoft JhengHei"/>
                <a:ea typeface="Microsoft JhengHei"/>
                <a:cs typeface="Microsoft JhengHei"/>
              </a:rPr>
              <a:t>已核准之專利清單</a:t>
            </a: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98;p46"/>
          <p:cNvSpPr txBox="1">
            <a:spLocks noGrp="1"/>
          </p:cNvSpPr>
          <p:nvPr>
            <p:ph type="title"/>
          </p:nvPr>
        </p:nvSpPr>
        <p:spPr>
          <a:xfrm>
            <a:off x="609603" y="523567"/>
            <a:ext cx="10972800" cy="758302"/>
          </a:xfrm>
        </p:spPr>
        <p:txBody>
          <a:bodyPr/>
          <a:lstStyle/>
          <a:p>
            <a:pPr lvl="0"/>
            <a:r>
              <a:rPr lang="zh-TW" altLang="en-US" sz="4000" b="1">
                <a:solidFill>
                  <a:srgbClr val="FF0000"/>
                </a:solidFill>
              </a:rPr>
              <a:t>二、本計畫「智財清單」</a:t>
            </a:r>
            <a:endParaRPr lang="en-US" sz="4000" b="1">
              <a:latin typeface="PMingLiu"/>
              <a:ea typeface="PMingLiu"/>
            </a:endParaRPr>
          </a:p>
        </p:txBody>
      </p:sp>
      <p:sp>
        <p:nvSpPr>
          <p:cNvPr id="3" name="Google Shape;399;p46"/>
          <p:cNvSpPr txBox="1">
            <a:spLocks noGrp="1"/>
          </p:cNvSpPr>
          <p:nvPr>
            <p:ph idx="1"/>
          </p:nvPr>
        </p:nvSpPr>
        <p:spPr>
          <a:xfrm>
            <a:off x="482702" y="1437089"/>
            <a:ext cx="11182353" cy="672714"/>
          </a:xfrm>
        </p:spPr>
        <p:txBody>
          <a:bodyPr/>
          <a:lstStyle/>
          <a:p>
            <a:pPr marL="274320" lvl="0" indent="-274320">
              <a:lnSpc>
                <a:spcPct val="150000"/>
              </a:lnSpc>
              <a:spcBef>
                <a:spcPts val="0"/>
              </a:spcBef>
              <a:buSzPts val="2280"/>
              <a:buChar char="◆"/>
            </a:pPr>
            <a:r>
              <a:rPr lang="zh-TW" altLang="en-US" sz="2400" b="1">
                <a:solidFill>
                  <a:srgbClr val="455F51"/>
                </a:solidFill>
                <a:latin typeface="Microsoft JhengHei"/>
                <a:ea typeface="Microsoft JhengHei"/>
              </a:rPr>
              <a:t>本計畫「營業秘密」、「專利申請」之說明</a:t>
            </a:r>
          </a:p>
        </p:txBody>
      </p:sp>
      <p:sp>
        <p:nvSpPr>
          <p:cNvPr id="4" name="Google Shape;400;p46"/>
          <p:cNvSpPr txBox="1"/>
          <p:nvPr/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6DB5571-D805-48FE-B313-0637ED4C505B}" type="slidenum">
              <a:t>13</a:t>
            </a:fld>
            <a:endParaRPr lang="en-US" sz="11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  <p:graphicFrame>
        <p:nvGraphicFramePr>
          <p:cNvPr id="5" name="Google Shape;401;p46"/>
          <p:cNvGraphicFramePr>
            <a:graphicFrameLocks noGrp="1"/>
          </p:cNvGraphicFramePr>
          <p:nvPr/>
        </p:nvGraphicFramePr>
        <p:xfrm>
          <a:off x="504821" y="2436784"/>
          <a:ext cx="11077590" cy="2068308"/>
        </p:xfrm>
        <a:graphic>
          <a:graphicData uri="http://schemas.openxmlformats.org/drawingml/2006/table">
            <a:tbl>
              <a:tblPr firstRow="1" bandRow="1">
                <a:effectLst/>
                <a:tableStyleId>{237B28E4-EE0C-457F-B931-A5DF89A871EF}</a:tableStyleId>
              </a:tblPr>
              <a:tblGrid>
                <a:gridCol w="2134520">
                  <a:extLst>
                    <a:ext uri="{9D8B030D-6E8A-4147-A177-3AD203B41FA5}">
                      <a16:colId xmlns:a16="http://schemas.microsoft.com/office/drawing/2014/main" val="2501993636"/>
                    </a:ext>
                  </a:extLst>
                </a:gridCol>
                <a:gridCol w="1761747">
                  <a:extLst>
                    <a:ext uri="{9D8B030D-6E8A-4147-A177-3AD203B41FA5}">
                      <a16:colId xmlns:a16="http://schemas.microsoft.com/office/drawing/2014/main" val="3724094640"/>
                    </a:ext>
                  </a:extLst>
                </a:gridCol>
                <a:gridCol w="2649199">
                  <a:extLst>
                    <a:ext uri="{9D8B030D-6E8A-4147-A177-3AD203B41FA5}">
                      <a16:colId xmlns:a16="http://schemas.microsoft.com/office/drawing/2014/main" val="2370823837"/>
                    </a:ext>
                  </a:extLst>
                </a:gridCol>
                <a:gridCol w="2166122">
                  <a:extLst>
                    <a:ext uri="{9D8B030D-6E8A-4147-A177-3AD203B41FA5}">
                      <a16:colId xmlns:a16="http://schemas.microsoft.com/office/drawing/2014/main" val="1438999017"/>
                    </a:ext>
                  </a:extLst>
                </a:gridCol>
                <a:gridCol w="2366000">
                  <a:extLst>
                    <a:ext uri="{9D8B030D-6E8A-4147-A177-3AD203B41FA5}">
                      <a16:colId xmlns:a16="http://schemas.microsoft.com/office/drawing/2014/main" val="3194587638"/>
                    </a:ext>
                  </a:extLst>
                </a:gridCol>
              </a:tblGrid>
              <a:tr h="47997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營業秘密名稱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技術內容開發人員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營業秘密已採取合理之保密措施自評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計畫補助經費來源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部會、計畫名稱及計畫編號</a:t>
                      </a:r>
                      <a:r>
                        <a:rPr lang="en-US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佔此計畫申請標的之技術佔比(%)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551913"/>
                  </a:ext>
                </a:extLst>
              </a:tr>
              <a:tr h="70442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例：限制可接觸營業秘密人員身份、文件標明『機密』或『限閱』等註記、營業秘密存放地點及妥善管理措施 (上鎖/設定密碼/非通常可接觸地點等)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176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1200465"/>
                  </a:ext>
                </a:extLst>
              </a:tr>
              <a:tr h="35074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135774"/>
                  </a:ext>
                </a:extLst>
              </a:tr>
            </a:tbl>
          </a:graphicData>
        </a:graphic>
      </p:graphicFrame>
      <p:sp>
        <p:nvSpPr>
          <p:cNvPr id="6" name="Google Shape;402;p46"/>
          <p:cNvSpPr txBox="1"/>
          <p:nvPr/>
        </p:nvSpPr>
        <p:spPr>
          <a:xfrm>
            <a:off x="9234141" y="1963491"/>
            <a:ext cx="2664515" cy="338556"/>
          </a:xfrm>
          <a:prstGeom prst="rect">
            <a:avLst/>
          </a:prstGeom>
          <a:noFill/>
          <a:ln w="9528" cap="flat">
            <a:solidFill>
              <a:srgbClr val="E3DED1"/>
            </a:solidFill>
            <a:prstDash val="solid"/>
            <a:round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0" cap="none" spc="0" baseline="0">
                <a:solidFill>
                  <a:srgbClr val="455F51"/>
                </a:solidFill>
                <a:uFillTx/>
                <a:latin typeface="Microsoft JhengHei"/>
                <a:ea typeface="Microsoft JhengHei"/>
                <a:cs typeface="Microsoft JhengHei"/>
              </a:rPr>
              <a:t>*所有智財比例總和為100%</a:t>
            </a:r>
          </a:p>
        </p:txBody>
      </p:sp>
      <p:graphicFrame>
        <p:nvGraphicFramePr>
          <p:cNvPr id="7" name="Google Shape;403;p46"/>
          <p:cNvGraphicFramePr>
            <a:graphicFrameLocks noGrp="1"/>
          </p:cNvGraphicFramePr>
          <p:nvPr/>
        </p:nvGraphicFramePr>
        <p:xfrm>
          <a:off x="515273" y="4957483"/>
          <a:ext cx="11077599" cy="1609106"/>
        </p:xfrm>
        <a:graphic>
          <a:graphicData uri="http://schemas.openxmlformats.org/drawingml/2006/table">
            <a:tbl>
              <a:tblPr firstRow="1" bandRow="1">
                <a:effectLst/>
                <a:tableStyleId>{237B28E4-EE0C-457F-B931-A5DF89A871EF}</a:tableStyleId>
              </a:tblPr>
              <a:tblGrid>
                <a:gridCol w="804571">
                  <a:extLst>
                    <a:ext uri="{9D8B030D-6E8A-4147-A177-3AD203B41FA5}">
                      <a16:colId xmlns:a16="http://schemas.microsoft.com/office/drawing/2014/main" val="3866054481"/>
                    </a:ext>
                  </a:extLst>
                </a:gridCol>
                <a:gridCol w="1779175">
                  <a:extLst>
                    <a:ext uri="{9D8B030D-6E8A-4147-A177-3AD203B41FA5}">
                      <a16:colId xmlns:a16="http://schemas.microsoft.com/office/drawing/2014/main" val="3352291632"/>
                    </a:ext>
                  </a:extLst>
                </a:gridCol>
                <a:gridCol w="1171648">
                  <a:extLst>
                    <a:ext uri="{9D8B030D-6E8A-4147-A177-3AD203B41FA5}">
                      <a16:colId xmlns:a16="http://schemas.microsoft.com/office/drawing/2014/main" val="4236505201"/>
                    </a:ext>
                  </a:extLst>
                </a:gridCol>
                <a:gridCol w="1058829">
                  <a:extLst>
                    <a:ext uri="{9D8B030D-6E8A-4147-A177-3AD203B41FA5}">
                      <a16:colId xmlns:a16="http://schemas.microsoft.com/office/drawing/2014/main" val="4278473053"/>
                    </a:ext>
                  </a:extLst>
                </a:gridCol>
                <a:gridCol w="1145624">
                  <a:extLst>
                    <a:ext uri="{9D8B030D-6E8A-4147-A177-3AD203B41FA5}">
                      <a16:colId xmlns:a16="http://schemas.microsoft.com/office/drawing/2014/main" val="1332699872"/>
                    </a:ext>
                  </a:extLst>
                </a:gridCol>
                <a:gridCol w="1252673">
                  <a:extLst>
                    <a:ext uri="{9D8B030D-6E8A-4147-A177-3AD203B41FA5}">
                      <a16:colId xmlns:a16="http://schemas.microsoft.com/office/drawing/2014/main" val="3094353005"/>
                    </a:ext>
                  </a:extLst>
                </a:gridCol>
                <a:gridCol w="2136175">
                  <a:extLst>
                    <a:ext uri="{9D8B030D-6E8A-4147-A177-3AD203B41FA5}">
                      <a16:colId xmlns:a16="http://schemas.microsoft.com/office/drawing/2014/main" val="1315224325"/>
                    </a:ext>
                  </a:extLst>
                </a:gridCol>
                <a:gridCol w="1728901">
                  <a:extLst>
                    <a:ext uri="{9D8B030D-6E8A-4147-A177-3AD203B41FA5}">
                      <a16:colId xmlns:a16="http://schemas.microsoft.com/office/drawing/2014/main" val="3189634686"/>
                    </a:ext>
                  </a:extLst>
                </a:gridCol>
              </a:tblGrid>
              <a:tr h="54224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專利</a:t>
                      </a: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類別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預計專利申請名稱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預計申請日期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申請人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預計申請國家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預計認列發明人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計畫補助經費來源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部會、計畫名稱及計畫編號</a:t>
                      </a:r>
                      <a:r>
                        <a:rPr lang="en-US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佔此計畫申請標的之技術佔比(%)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1589346"/>
                  </a:ext>
                </a:extLst>
              </a:tr>
              <a:tr h="21360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發明專利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xxxxxxxxx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年月日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423334"/>
                  </a:ext>
                </a:extLst>
              </a:tr>
              <a:tr h="21360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696570"/>
                  </a:ext>
                </a:extLst>
              </a:tr>
              <a:tr h="21360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494030"/>
                  </a:ext>
                </a:extLst>
              </a:tr>
            </a:tbl>
          </a:graphicData>
        </a:graphic>
      </p:graphicFrame>
      <p:sp>
        <p:nvSpPr>
          <p:cNvPr id="8" name="Google Shape;404;p46"/>
          <p:cNvSpPr/>
          <p:nvPr/>
        </p:nvSpPr>
        <p:spPr>
          <a:xfrm>
            <a:off x="482702" y="4519175"/>
            <a:ext cx="10591696" cy="45691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0" cap="none" spc="0" baseline="0">
                <a:solidFill>
                  <a:srgbClr val="3F762A"/>
                </a:solidFill>
                <a:uFillTx/>
                <a:latin typeface="Microsoft JhengHei"/>
                <a:ea typeface="Microsoft JhengHei"/>
                <a:cs typeface="Microsoft JhengHei"/>
              </a:rPr>
              <a:t>尚未申請，但計畫執行期間內將會申請之專利清單</a:t>
            </a: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9" name="Google Shape;405;p46"/>
          <p:cNvSpPr/>
          <p:nvPr/>
        </p:nvSpPr>
        <p:spPr>
          <a:xfrm>
            <a:off x="482702" y="1922736"/>
            <a:ext cx="10591696" cy="45691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0" cap="none" spc="0" baseline="0">
                <a:solidFill>
                  <a:srgbClr val="3F762A"/>
                </a:solidFill>
                <a:uFillTx/>
                <a:latin typeface="Microsoft JhengHei"/>
                <a:ea typeface="Microsoft JhengHei"/>
                <a:cs typeface="Microsoft JhengHei"/>
              </a:rPr>
              <a:t>營業秘密自評</a:t>
            </a:r>
            <a:r>
              <a:rPr lang="en-US" sz="1800" b="1" i="0" u="none" strike="noStrike" kern="0" cap="none" spc="0" baseline="0">
                <a:solidFill>
                  <a:srgbClr val="3F762A"/>
                </a:solidFill>
                <a:uFillTx/>
                <a:latin typeface="Microsoft JhengHei"/>
                <a:ea typeface="Microsoft JhengHei"/>
                <a:cs typeface="Microsoft JhengHei"/>
              </a:rPr>
              <a:t>(</a:t>
            </a:r>
            <a:r>
              <a:rPr lang="zh-TW" sz="1800" b="1" i="0" u="none" strike="noStrike" kern="0" cap="none" spc="0" baseline="0">
                <a:solidFill>
                  <a:srgbClr val="3F762A"/>
                </a:solidFill>
                <a:uFillTx/>
                <a:latin typeface="Microsoft JhengHei"/>
                <a:ea typeface="Microsoft JhengHei"/>
                <a:cs typeface="Microsoft JhengHei"/>
              </a:rPr>
              <a:t>若無則免</a:t>
            </a:r>
            <a:r>
              <a:rPr lang="en-US" sz="1800" b="1" i="0" u="none" strike="noStrike" kern="0" cap="none" spc="0" baseline="0">
                <a:solidFill>
                  <a:srgbClr val="3F762A"/>
                </a:solidFill>
                <a:uFillTx/>
                <a:latin typeface="Microsoft JhengHei"/>
                <a:ea typeface="Microsoft JhengHei"/>
                <a:cs typeface="Microsoft JhengHei"/>
              </a:rPr>
              <a:t>)</a:t>
            </a: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11;p47"/>
          <p:cNvSpPr txBox="1">
            <a:spLocks noGrp="1"/>
          </p:cNvSpPr>
          <p:nvPr>
            <p:ph type="title"/>
          </p:nvPr>
        </p:nvSpPr>
        <p:spPr>
          <a:xfrm>
            <a:off x="609603" y="311197"/>
            <a:ext cx="10972800" cy="736329"/>
          </a:xfrm>
        </p:spPr>
        <p:txBody>
          <a:bodyPr/>
          <a:lstStyle/>
          <a:p>
            <a:pPr lvl="0"/>
            <a:r>
              <a:rPr lang="zh-TW" altLang="en-US" sz="4000" b="1">
                <a:solidFill>
                  <a:srgbClr val="FF0000"/>
                </a:solidFill>
              </a:rPr>
              <a:t>附件一、計畫主持人過往研究成果</a:t>
            </a:r>
            <a:endParaRPr lang="en-US" sz="4000" b="1"/>
          </a:p>
        </p:txBody>
      </p:sp>
      <p:sp>
        <p:nvSpPr>
          <p:cNvPr id="3" name="Google Shape;412;p47"/>
          <p:cNvSpPr txBox="1">
            <a:spLocks noGrp="1"/>
          </p:cNvSpPr>
          <p:nvPr>
            <p:ph idx="1"/>
          </p:nvPr>
        </p:nvSpPr>
        <p:spPr>
          <a:xfrm>
            <a:off x="427747" y="1054083"/>
            <a:ext cx="11182353" cy="607984"/>
          </a:xfrm>
        </p:spPr>
        <p:txBody>
          <a:bodyPr/>
          <a:lstStyle/>
          <a:p>
            <a:pPr marL="274320" lvl="0" indent="-274320">
              <a:lnSpc>
                <a:spcPct val="150000"/>
              </a:lnSpc>
              <a:spcBef>
                <a:spcPts val="0"/>
              </a:spcBef>
              <a:buSzPts val="2280"/>
              <a:buChar char="◆"/>
            </a:pPr>
            <a:r>
              <a:rPr lang="zh-TW" altLang="en-US" sz="2400" b="1">
                <a:solidFill>
                  <a:srgbClr val="455F51"/>
                </a:solidFill>
                <a:latin typeface="Microsoft JhengHei"/>
                <a:ea typeface="Microsoft JhengHei"/>
              </a:rPr>
              <a:t>過往相關計畫補助狀況</a:t>
            </a:r>
          </a:p>
        </p:txBody>
      </p:sp>
      <p:sp>
        <p:nvSpPr>
          <p:cNvPr id="4" name="Google Shape;413;p47"/>
          <p:cNvSpPr txBox="1"/>
          <p:nvPr/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D66714F-264D-44B2-AFD5-C78C063EFC34}" type="slidenum">
              <a:t>14</a:t>
            </a:fld>
            <a:endParaRPr lang="en-US" sz="11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  <p:graphicFrame>
        <p:nvGraphicFramePr>
          <p:cNvPr id="5" name="Google Shape;414;p47"/>
          <p:cNvGraphicFramePr>
            <a:graphicFrameLocks noGrp="1"/>
          </p:cNvGraphicFramePr>
          <p:nvPr/>
        </p:nvGraphicFramePr>
        <p:xfrm>
          <a:off x="0" y="2294211"/>
          <a:ext cx="12191996" cy="3895417"/>
        </p:xfrm>
        <a:graphic>
          <a:graphicData uri="http://schemas.openxmlformats.org/drawingml/2006/table">
            <a:tbl>
              <a:tblPr>
                <a:effectLst/>
                <a:tableStyleId>{98EC524C-ED4F-47C5-A225-1CB095021DA3}</a:tableStyleId>
              </a:tblPr>
              <a:tblGrid>
                <a:gridCol w="3116421">
                  <a:extLst>
                    <a:ext uri="{9D8B030D-6E8A-4147-A177-3AD203B41FA5}">
                      <a16:colId xmlns:a16="http://schemas.microsoft.com/office/drawing/2014/main" val="3481560156"/>
                    </a:ext>
                  </a:extLst>
                </a:gridCol>
                <a:gridCol w="1129000">
                  <a:extLst>
                    <a:ext uri="{9D8B030D-6E8A-4147-A177-3AD203B41FA5}">
                      <a16:colId xmlns:a16="http://schemas.microsoft.com/office/drawing/2014/main" val="3197129956"/>
                    </a:ext>
                  </a:extLst>
                </a:gridCol>
                <a:gridCol w="1250304">
                  <a:extLst>
                    <a:ext uri="{9D8B030D-6E8A-4147-A177-3AD203B41FA5}">
                      <a16:colId xmlns:a16="http://schemas.microsoft.com/office/drawing/2014/main" val="1632681545"/>
                    </a:ext>
                  </a:extLst>
                </a:gridCol>
                <a:gridCol w="1231641">
                  <a:extLst>
                    <a:ext uri="{9D8B030D-6E8A-4147-A177-3AD203B41FA5}">
                      <a16:colId xmlns:a16="http://schemas.microsoft.com/office/drawing/2014/main" val="1435390935"/>
                    </a:ext>
                  </a:extLst>
                </a:gridCol>
                <a:gridCol w="1418252">
                  <a:extLst>
                    <a:ext uri="{9D8B030D-6E8A-4147-A177-3AD203B41FA5}">
                      <a16:colId xmlns:a16="http://schemas.microsoft.com/office/drawing/2014/main" val="3580650812"/>
                    </a:ext>
                  </a:extLst>
                </a:gridCol>
                <a:gridCol w="1520894">
                  <a:extLst>
                    <a:ext uri="{9D8B030D-6E8A-4147-A177-3AD203B41FA5}">
                      <a16:colId xmlns:a16="http://schemas.microsoft.com/office/drawing/2014/main" val="781630496"/>
                    </a:ext>
                  </a:extLst>
                </a:gridCol>
                <a:gridCol w="1166326">
                  <a:extLst>
                    <a:ext uri="{9D8B030D-6E8A-4147-A177-3AD203B41FA5}">
                      <a16:colId xmlns:a16="http://schemas.microsoft.com/office/drawing/2014/main" val="220467232"/>
                    </a:ext>
                  </a:extLst>
                </a:gridCol>
                <a:gridCol w="1359164">
                  <a:extLst>
                    <a:ext uri="{9D8B030D-6E8A-4147-A177-3AD203B41FA5}">
                      <a16:colId xmlns:a16="http://schemas.microsoft.com/office/drawing/2014/main" val="3850943934"/>
                    </a:ext>
                  </a:extLst>
                </a:gridCol>
              </a:tblGrid>
              <a:tr h="1121676">
                <a:tc>
                  <a:txBody>
                    <a:bodyPr/>
                    <a:lstStyle/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計畫名稱</a:t>
                      </a:r>
                    </a:p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（本部補助者請註明編號）</a:t>
                      </a: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計畫內擔</a:t>
                      </a:r>
                    </a:p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任之工作</a:t>
                      </a: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起迄年月</a:t>
                      </a: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補助或</a:t>
                      </a:r>
                    </a:p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委託機構</a:t>
                      </a: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執行情形</a:t>
                      </a: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預期</a:t>
                      </a:r>
                      <a:r>
                        <a:rPr lang="en-US" sz="16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KPI</a:t>
                      </a:r>
                      <a:r>
                        <a:rPr lang="zh-TW" sz="16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設定</a:t>
                      </a:r>
                    </a:p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sz="16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若無則填寫無</a:t>
                      </a:r>
                      <a:r>
                        <a:rPr lang="en-US" sz="16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實際KPI</a:t>
                      </a:r>
                    </a:p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達成情形</a:t>
                      </a: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核定經費</a:t>
                      </a:r>
                    </a:p>
                    <a:p>
                      <a:pPr marL="142244" marR="13331" lvl="0" indent="0" algn="l" rtl="0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總額</a:t>
                      </a: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3003482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 </a:t>
                      </a:r>
                      <a:r>
                        <a:rPr lang="zh-TW" sz="15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○○○○○○○○○個案</a:t>
                      </a:r>
                    </a:p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5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(106-○○○-○-○○○-○○○-)</a:t>
                      </a: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主持人</a:t>
                      </a: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○/○/○-○/○/○</a:t>
                      </a: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國科會</a:t>
                      </a: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已結案/執行中</a:t>
                      </a: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000,000</a:t>
                      </a: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277658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468375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0000CC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0115016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8251717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1787644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875" marR="9875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1348280"/>
                  </a:ext>
                </a:extLst>
              </a:tr>
            </a:tbl>
          </a:graphicData>
        </a:graphic>
      </p:graphicFrame>
      <p:sp>
        <p:nvSpPr>
          <p:cNvPr id="6" name="Google Shape;415;p47"/>
          <p:cNvSpPr txBox="1"/>
          <p:nvPr/>
        </p:nvSpPr>
        <p:spPr>
          <a:xfrm>
            <a:off x="7803571" y="1194279"/>
            <a:ext cx="4202033" cy="427500"/>
          </a:xfrm>
          <a:prstGeom prst="rect">
            <a:avLst/>
          </a:prstGeom>
          <a:solidFill>
            <a:srgbClr val="FFFFFF"/>
          </a:solidFill>
          <a:ln cap="flat">
            <a:noFill/>
          </a:ln>
        </p:spPr>
        <p:txBody>
          <a:bodyPr vert="horz" wrap="square" lIns="91421" tIns="45701" rIns="91421" bIns="45701" anchor="t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0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註 各學門自由型計畫無須填寫</a:t>
            </a:r>
            <a:r>
              <a:rPr lang="en-US" sz="1600" b="0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KPI</a:t>
            </a: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7" name="Google Shape;416;p47"/>
          <p:cNvSpPr txBox="1"/>
          <p:nvPr/>
        </p:nvSpPr>
        <p:spPr>
          <a:xfrm>
            <a:off x="443932" y="1669996"/>
            <a:ext cx="11278173" cy="646334"/>
          </a:xfrm>
          <a:prstGeom prst="rect">
            <a:avLst/>
          </a:prstGeom>
          <a:noFill/>
          <a:ln w="9528" cap="flat">
            <a:solidFill>
              <a:srgbClr val="E3DED1"/>
            </a:solidFill>
            <a:prstDash val="solid"/>
            <a:round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請務必詳實填寫所有與本計畫相關之研究計畫</a:t>
            </a:r>
            <a:r>
              <a:rPr lang="en-US" sz="18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(</a:t>
            </a:r>
            <a:r>
              <a:rPr lang="zh-TW" sz="18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含國內外、大陸地區及港澳</a:t>
            </a:r>
            <a:r>
              <a:rPr lang="en-US" sz="18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)</a:t>
            </a:r>
            <a:r>
              <a:rPr lang="zh-TW" sz="18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，不限於本會計畫。若涉及國外、大陸地區及港澳，請依各該主管機關相關法令規定辦理</a:t>
            </a: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8" name="Google Shape;417;p47"/>
          <p:cNvSpPr txBox="1"/>
          <p:nvPr/>
        </p:nvSpPr>
        <p:spPr>
          <a:xfrm>
            <a:off x="583624" y="6293696"/>
            <a:ext cx="9436672" cy="369335"/>
          </a:xfrm>
          <a:prstGeom prst="rect">
            <a:avLst/>
          </a:prstGeom>
          <a:noFill/>
          <a:ln w="9528" cap="flat">
            <a:solidFill>
              <a:srgbClr val="E3DED1"/>
            </a:solidFill>
            <a:prstDash val="solid"/>
            <a:round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0" i="0" u="none" strike="noStrike" kern="0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</a:rPr>
              <a:t>註：上表計畫補助狀況請務必同步於本會學術研發服務網更新，以利查對</a:t>
            </a: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23;p48"/>
          <p:cNvSpPr txBox="1">
            <a:spLocks noGrp="1"/>
          </p:cNvSpPr>
          <p:nvPr>
            <p:ph type="title"/>
          </p:nvPr>
        </p:nvSpPr>
        <p:spPr>
          <a:xfrm>
            <a:off x="609603" y="523567"/>
            <a:ext cx="10972800" cy="1143000"/>
          </a:xfrm>
        </p:spPr>
        <p:txBody>
          <a:bodyPr/>
          <a:lstStyle/>
          <a:p>
            <a:pPr lvl="0"/>
            <a:r>
              <a:rPr lang="zh-TW" altLang="en-US" sz="4000" b="1">
                <a:solidFill>
                  <a:srgbClr val="FF0000"/>
                </a:solidFill>
              </a:rPr>
              <a:t>附件一、計畫主持人過往研究成果</a:t>
            </a:r>
            <a:r>
              <a:rPr lang="en-US" sz="4000" b="1">
                <a:solidFill>
                  <a:srgbClr val="FF0000"/>
                </a:solidFill>
              </a:rPr>
              <a:t>(</a:t>
            </a:r>
            <a:r>
              <a:rPr lang="zh-TW" altLang="en-US" sz="4000" b="1">
                <a:solidFill>
                  <a:srgbClr val="FF0000"/>
                </a:solidFill>
              </a:rPr>
              <a:t>續</a:t>
            </a:r>
            <a:r>
              <a:rPr lang="en-US" sz="4000" b="1">
                <a:solidFill>
                  <a:srgbClr val="FF0000"/>
                </a:solidFill>
              </a:rPr>
              <a:t>)</a:t>
            </a:r>
            <a:endParaRPr lang="en-US" sz="4000" b="1">
              <a:latin typeface="PMingLiu"/>
              <a:ea typeface="PMingLiu"/>
            </a:endParaRPr>
          </a:p>
        </p:txBody>
      </p:sp>
      <p:sp>
        <p:nvSpPr>
          <p:cNvPr id="3" name="Google Shape;424;p48"/>
          <p:cNvSpPr txBox="1">
            <a:spLocks noGrp="1"/>
          </p:cNvSpPr>
          <p:nvPr>
            <p:ph idx="1"/>
          </p:nvPr>
        </p:nvSpPr>
        <p:spPr>
          <a:xfrm>
            <a:off x="609603" y="1830034"/>
            <a:ext cx="11182353" cy="683742"/>
          </a:xfrm>
        </p:spPr>
        <p:txBody>
          <a:bodyPr/>
          <a:lstStyle/>
          <a:p>
            <a:pPr marL="274320" lvl="0" indent="-274320">
              <a:lnSpc>
                <a:spcPct val="150000"/>
              </a:lnSpc>
              <a:spcBef>
                <a:spcPts val="0"/>
              </a:spcBef>
              <a:buSzPts val="2280"/>
              <a:buChar char="◆"/>
            </a:pPr>
            <a:r>
              <a:rPr lang="zh-TW" altLang="en-US" sz="2400" b="1">
                <a:solidFill>
                  <a:srgbClr val="455F51"/>
                </a:solidFill>
                <a:latin typeface="Microsoft JhengHei"/>
                <a:ea typeface="Microsoft JhengHei"/>
              </a:rPr>
              <a:t>本計畫核心技術相關「關鍵論文」，請條列說明</a:t>
            </a:r>
          </a:p>
        </p:txBody>
      </p:sp>
      <p:graphicFrame>
        <p:nvGraphicFramePr>
          <p:cNvPr id="4" name="Google Shape;425;p48"/>
          <p:cNvGraphicFramePr>
            <a:graphicFrameLocks noGrp="1"/>
          </p:cNvGraphicFramePr>
          <p:nvPr/>
        </p:nvGraphicFramePr>
        <p:xfrm>
          <a:off x="703703" y="2997275"/>
          <a:ext cx="10878699" cy="2619902"/>
        </p:xfrm>
        <a:graphic>
          <a:graphicData uri="http://schemas.openxmlformats.org/drawingml/2006/table">
            <a:tbl>
              <a:tblPr firstRow="1" bandRow="1">
                <a:effectLst/>
                <a:tableStyleId>{237B28E4-EE0C-457F-B931-A5DF89A871EF}</a:tableStyleId>
              </a:tblPr>
              <a:tblGrid>
                <a:gridCol w="1740103">
                  <a:extLst>
                    <a:ext uri="{9D8B030D-6E8A-4147-A177-3AD203B41FA5}">
                      <a16:colId xmlns:a16="http://schemas.microsoft.com/office/drawing/2014/main" val="4039332610"/>
                    </a:ext>
                  </a:extLst>
                </a:gridCol>
                <a:gridCol w="1974445">
                  <a:extLst>
                    <a:ext uri="{9D8B030D-6E8A-4147-A177-3AD203B41FA5}">
                      <a16:colId xmlns:a16="http://schemas.microsoft.com/office/drawing/2014/main" val="2527270092"/>
                    </a:ext>
                  </a:extLst>
                </a:gridCol>
                <a:gridCol w="1537472">
                  <a:extLst>
                    <a:ext uri="{9D8B030D-6E8A-4147-A177-3AD203B41FA5}">
                      <a16:colId xmlns:a16="http://schemas.microsoft.com/office/drawing/2014/main" val="2113438535"/>
                    </a:ext>
                  </a:extLst>
                </a:gridCol>
                <a:gridCol w="1942103">
                  <a:extLst>
                    <a:ext uri="{9D8B030D-6E8A-4147-A177-3AD203B41FA5}">
                      <a16:colId xmlns:a16="http://schemas.microsoft.com/office/drawing/2014/main" val="2408915808"/>
                    </a:ext>
                  </a:extLst>
                </a:gridCol>
                <a:gridCol w="1836901">
                  <a:extLst>
                    <a:ext uri="{9D8B030D-6E8A-4147-A177-3AD203B41FA5}">
                      <a16:colId xmlns:a16="http://schemas.microsoft.com/office/drawing/2014/main" val="663451246"/>
                    </a:ext>
                  </a:extLst>
                </a:gridCol>
                <a:gridCol w="1847673">
                  <a:extLst>
                    <a:ext uri="{9D8B030D-6E8A-4147-A177-3AD203B41FA5}">
                      <a16:colId xmlns:a16="http://schemas.microsoft.com/office/drawing/2014/main" val="2992751332"/>
                    </a:ext>
                  </a:extLst>
                </a:gridCol>
              </a:tblGrid>
              <a:tr h="67572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論文名稱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論文主要作者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（按原出版之次序，通訊作者請加註*）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出版年、月份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期刊</a:t>
                      </a:r>
                      <a:r>
                        <a:rPr lang="en-US" sz="15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/</a:t>
                      </a:r>
                      <a:r>
                        <a:rPr lang="zh-TW" sz="15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會議名稱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（專書出版社，起迄頁數）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重點摘要說明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計畫補助經費來源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部會、計畫名稱及計畫編號</a:t>
                      </a:r>
                      <a:r>
                        <a:rPr lang="en-US" sz="1200" b="1">
                          <a:solidFill>
                            <a:srgbClr val="455F51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5103922"/>
                  </a:ext>
                </a:extLst>
              </a:tr>
              <a:tr h="32835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036590"/>
                  </a:ext>
                </a:extLst>
              </a:tr>
              <a:tr h="40652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4273" marR="64273" marT="32150" marB="3215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500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4864822"/>
                  </a:ext>
                </a:extLst>
              </a:tr>
              <a:tr h="40652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215905"/>
                  </a:ext>
                </a:extLst>
              </a:tr>
              <a:tr h="28945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7965742"/>
                  </a:ext>
                </a:extLst>
              </a:tr>
              <a:tr h="40652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b="1">
                        <a:solidFill>
                          <a:srgbClr val="455F51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91449" marR="91449" marT="45729" marB="45729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583262"/>
                  </a:ext>
                </a:extLst>
              </a:tr>
            </a:tbl>
          </a:graphicData>
        </a:graphic>
      </p:graphicFrame>
      <p:sp>
        <p:nvSpPr>
          <p:cNvPr id="5" name="Google Shape;426;p48"/>
          <p:cNvSpPr txBox="1"/>
          <p:nvPr/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BCDF306-4724-4E58-96C9-01AE3E05F80B}" type="slidenum">
              <a:t>15</a:t>
            </a:fld>
            <a:endParaRPr lang="en-US" sz="11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  <p:sp>
        <p:nvSpPr>
          <p:cNvPr id="6" name="Google Shape;427;p48"/>
          <p:cNvSpPr/>
          <p:nvPr/>
        </p:nvSpPr>
        <p:spPr>
          <a:xfrm>
            <a:off x="904926" y="2359965"/>
            <a:ext cx="10591696" cy="50783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0" cap="none" spc="0" baseline="0">
                <a:solidFill>
                  <a:srgbClr val="3F762A"/>
                </a:solidFill>
                <a:uFillTx/>
                <a:latin typeface="Microsoft JhengHei"/>
                <a:ea typeface="Microsoft JhengHei"/>
                <a:cs typeface="Microsoft JhengHei"/>
              </a:rPr>
              <a:t>包括已發表之相關期刊論文、研討會議、榮獲知名獎座等</a:t>
            </a:r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32;p49"/>
          <p:cNvSpPr txBox="1">
            <a:spLocks noGrp="1"/>
          </p:cNvSpPr>
          <p:nvPr>
            <p:ph type="title"/>
          </p:nvPr>
        </p:nvSpPr>
        <p:spPr>
          <a:xfrm>
            <a:off x="609603" y="205109"/>
            <a:ext cx="10972800" cy="1143000"/>
          </a:xfrm>
        </p:spPr>
        <p:txBody>
          <a:bodyPr/>
          <a:lstStyle/>
          <a:p>
            <a:pPr lvl="0"/>
            <a:r>
              <a:rPr lang="zh-TW" altLang="en-US" sz="4000" b="1">
                <a:solidFill>
                  <a:srgbClr val="FF0000"/>
                </a:solidFill>
              </a:rPr>
              <a:t>附件二、本計畫「智財調查」</a:t>
            </a:r>
            <a:endParaRPr lang="en-US" sz="4000"/>
          </a:p>
        </p:txBody>
      </p:sp>
      <p:sp>
        <p:nvSpPr>
          <p:cNvPr id="3" name="Google Shape;433;p49"/>
          <p:cNvSpPr txBox="1">
            <a:spLocks noGrp="1"/>
          </p:cNvSpPr>
          <p:nvPr>
            <p:ph idx="1"/>
          </p:nvPr>
        </p:nvSpPr>
        <p:spPr>
          <a:xfrm>
            <a:off x="659602" y="1506858"/>
            <a:ext cx="10972800" cy="5088151"/>
          </a:xfrm>
        </p:spPr>
        <p:txBody>
          <a:bodyPr/>
          <a:lstStyle/>
          <a:p>
            <a:pPr marL="274320" lvl="0" indent="-274347">
              <a:lnSpc>
                <a:spcPct val="83448"/>
              </a:lnSpc>
              <a:spcBef>
                <a:spcPts val="0"/>
              </a:spcBef>
              <a:buSzPct val="95000"/>
              <a:buChar char="◆"/>
            </a:pPr>
            <a:r>
              <a:rPr lang="zh-TW" altLang="en-US" sz="2200" b="1">
                <a:solidFill>
                  <a:srgbClr val="455F51"/>
                </a:solidFill>
                <a:latin typeface="Microsoft JhengHei"/>
                <a:ea typeface="Microsoft JhengHei"/>
              </a:rPr>
              <a:t>技術權利限制處理規劃</a:t>
            </a:r>
          </a:p>
          <a:p>
            <a:pPr marL="640080" lvl="1" indent="-246915" algn="just">
              <a:lnSpc>
                <a:spcPct val="110434"/>
              </a:lnSpc>
              <a:spcBef>
                <a:spcPts val="355"/>
              </a:spcBef>
              <a:buClr>
                <a:srgbClr val="2A4F1C"/>
              </a:buClr>
              <a:buSzPct val="85000"/>
              <a:buFont typeface="Noto Sans Symbols"/>
              <a:buChar char="●"/>
            </a:pPr>
            <a:r>
              <a:rPr lang="zh-TW" sz="1800" kern="0">
                <a:latin typeface="Microsoft JhengHei"/>
                <a:ea typeface="Microsoft JhengHei"/>
              </a:rPr>
              <a:t>本計畫規劃運用於創業之技術內容，若有已授權第三方使用，或其他合約上限制等情事，請提出相關文件並說明後續處理之規劃，請參閱附件</a:t>
            </a:r>
            <a:r>
              <a:rPr lang="en-US" sz="1800" kern="0">
                <a:latin typeface="Microsoft JhengHei"/>
                <a:ea typeface="Microsoft JhengHei"/>
              </a:rPr>
              <a:t>X</a:t>
            </a:r>
            <a:r>
              <a:rPr lang="zh-TW" sz="1800" kern="0">
                <a:latin typeface="Microsoft JhengHei"/>
                <a:ea typeface="Microsoft JhengHei"/>
              </a:rPr>
              <a:t>。</a:t>
            </a:r>
          </a:p>
          <a:p>
            <a:pPr marL="274320" lvl="1" indent="-274347">
              <a:lnSpc>
                <a:spcPct val="83448"/>
              </a:lnSpc>
              <a:spcBef>
                <a:spcPts val="450"/>
              </a:spcBef>
              <a:buClr>
                <a:srgbClr val="626A19"/>
              </a:buClr>
              <a:buSzPct val="95000"/>
              <a:buFont typeface="Noto Sans Symbols"/>
              <a:buChar char="◆"/>
            </a:pPr>
            <a:r>
              <a:rPr lang="en-US" sz="2200" b="1" kern="0">
                <a:solidFill>
                  <a:srgbClr val="455F51"/>
                </a:solidFill>
                <a:latin typeface="Microsoft JhengHei"/>
                <a:ea typeface="Microsoft JhengHei"/>
              </a:rPr>
              <a:t>PI</a:t>
            </a:r>
            <a:r>
              <a:rPr lang="zh-TW" sz="2200" b="1" kern="0">
                <a:solidFill>
                  <a:srgbClr val="455F51"/>
                </a:solidFill>
                <a:latin typeface="Microsoft JhengHei"/>
                <a:ea typeface="Microsoft JhengHei"/>
              </a:rPr>
              <a:t>或</a:t>
            </a:r>
            <a:r>
              <a:rPr lang="en-US" sz="2200" b="1" kern="0">
                <a:solidFill>
                  <a:srgbClr val="455F51"/>
                </a:solidFill>
                <a:latin typeface="Microsoft JhengHei"/>
                <a:ea typeface="Microsoft JhengHei"/>
              </a:rPr>
              <a:t>CoPI</a:t>
            </a:r>
            <a:r>
              <a:rPr lang="zh-TW" sz="2200" b="1" kern="0">
                <a:solidFill>
                  <a:srgbClr val="455F51"/>
                </a:solidFill>
                <a:latin typeface="Microsoft JhengHei"/>
                <a:ea typeface="Microsoft JhengHei"/>
              </a:rPr>
              <a:t>據實揭露義務</a:t>
            </a:r>
          </a:p>
          <a:p>
            <a:pPr marL="640080" lvl="1" indent="-246915" algn="just">
              <a:lnSpc>
                <a:spcPct val="110434"/>
              </a:lnSpc>
              <a:spcBef>
                <a:spcPts val="355"/>
              </a:spcBef>
              <a:buClr>
                <a:srgbClr val="2A4F1C"/>
              </a:buClr>
              <a:buSzPct val="85000"/>
              <a:buFont typeface="Noto Sans Symbols"/>
              <a:buChar char="●"/>
            </a:pPr>
            <a:r>
              <a:rPr lang="zh-TW" sz="1800" kern="0">
                <a:latin typeface="Microsoft JhengHei"/>
                <a:ea typeface="Microsoft JhengHei"/>
              </a:rPr>
              <a:t>曾向</a:t>
            </a:r>
            <a:r>
              <a:rPr lang="en-US" sz="1800" kern="0">
                <a:latin typeface="Microsoft JhengHei"/>
                <a:ea typeface="Microsoft JhengHei"/>
              </a:rPr>
              <a:t>(</a:t>
            </a:r>
            <a:r>
              <a:rPr lang="zh-TW" sz="1800" kern="0">
                <a:latin typeface="Microsoft JhengHei"/>
                <a:ea typeface="Microsoft JhengHei"/>
              </a:rPr>
              <a:t>含申請中</a:t>
            </a:r>
            <a:r>
              <a:rPr lang="en-US" sz="1800" kern="0">
                <a:latin typeface="Microsoft JhengHei"/>
                <a:ea typeface="Microsoft JhengHei"/>
              </a:rPr>
              <a:t>)</a:t>
            </a:r>
            <a:r>
              <a:rPr lang="zh-TW" sz="1800" kern="0">
                <a:latin typeface="Microsoft JhengHei"/>
                <a:ea typeface="Microsoft JhengHei"/>
              </a:rPr>
              <a:t>政府提出補助以成立新創公司為結案條件，或補助新創技術商業化為目標之計畫申請者，個案主持人須據實揭露，請參閱附件</a:t>
            </a:r>
            <a:r>
              <a:rPr lang="en-US" sz="1800" kern="0">
                <a:latin typeface="Microsoft JhengHei"/>
                <a:ea typeface="Microsoft JhengHei"/>
              </a:rPr>
              <a:t>X</a:t>
            </a:r>
            <a:r>
              <a:rPr lang="zh-TW" sz="1800" kern="0">
                <a:latin typeface="Microsoft JhengHei"/>
                <a:ea typeface="Microsoft JhengHei"/>
              </a:rPr>
              <a:t>。</a:t>
            </a:r>
          </a:p>
          <a:p>
            <a:pPr marL="640080" lvl="1" indent="-246915" algn="just">
              <a:lnSpc>
                <a:spcPct val="110434"/>
              </a:lnSpc>
              <a:spcBef>
                <a:spcPts val="355"/>
              </a:spcBef>
              <a:buClr>
                <a:srgbClr val="2A4F1C"/>
              </a:buClr>
              <a:buSzPct val="85000"/>
              <a:buFont typeface="Noto Sans Symbols"/>
              <a:buChar char="●"/>
            </a:pPr>
            <a:r>
              <a:rPr lang="zh-TW" sz="1800" kern="0">
                <a:latin typeface="Microsoft JhengHei"/>
                <a:ea typeface="Microsoft JhengHei"/>
              </a:rPr>
              <a:t>應詳細說明二者間之技術區分及競合關係， 若有共通性智財布局，其處理方案及運用規劃為何</a:t>
            </a:r>
            <a:r>
              <a:rPr lang="en-US" sz="1800" kern="0">
                <a:latin typeface="Microsoft JhengHei"/>
                <a:ea typeface="Microsoft JhengHei"/>
              </a:rPr>
              <a:t>?</a:t>
            </a:r>
            <a:endParaRPr lang="en-US" sz="1900" kern="0">
              <a:latin typeface="MingLiu"/>
              <a:ea typeface="MingLiu"/>
            </a:endParaRPr>
          </a:p>
          <a:p>
            <a:pPr marL="274320" lvl="1" indent="-274347">
              <a:lnSpc>
                <a:spcPct val="83448"/>
              </a:lnSpc>
              <a:spcBef>
                <a:spcPts val="450"/>
              </a:spcBef>
              <a:buClr>
                <a:srgbClr val="626A19"/>
              </a:buClr>
              <a:buSzPct val="95000"/>
              <a:buFont typeface="Noto Sans Symbols"/>
              <a:buChar char="◆"/>
            </a:pPr>
            <a:r>
              <a:rPr lang="zh-TW" sz="2200" b="1" kern="0">
                <a:solidFill>
                  <a:srgbClr val="455F51"/>
                </a:solidFill>
                <a:latin typeface="Microsoft JhengHei"/>
                <a:ea typeface="Microsoft JhengHei"/>
              </a:rPr>
              <a:t>跨單位及共同發明人協議</a:t>
            </a:r>
          </a:p>
          <a:p>
            <a:pPr marL="640080" lvl="1" indent="-246915" algn="just">
              <a:lnSpc>
                <a:spcPct val="110434"/>
              </a:lnSpc>
              <a:spcBef>
                <a:spcPts val="355"/>
              </a:spcBef>
              <a:buClr>
                <a:srgbClr val="2A4F1C"/>
              </a:buClr>
              <a:buSzPct val="85000"/>
              <a:buFont typeface="Noto Sans Symbols"/>
              <a:buChar char="●"/>
            </a:pPr>
            <a:r>
              <a:rPr lang="zh-TW" sz="1800" kern="0">
                <a:latin typeface="Microsoft JhengHei"/>
                <a:ea typeface="Microsoft JhengHei"/>
              </a:rPr>
              <a:t>若有與其他單位智財共有情形，應取得通過補助個案需運用智財權所有發明人之權益分配協議，及共有單位之智財協議</a:t>
            </a:r>
            <a:r>
              <a:rPr lang="en-US" sz="1800" kern="0">
                <a:latin typeface="Microsoft JhengHei"/>
                <a:ea typeface="Microsoft JhengHei"/>
              </a:rPr>
              <a:t>(</a:t>
            </a:r>
            <a:r>
              <a:rPr lang="zh-TW" sz="1800" kern="0">
                <a:latin typeface="Microsoft JhengHei"/>
                <a:ea typeface="Microsoft JhengHei"/>
              </a:rPr>
              <a:t>包含同意由執行機構統籌處理技術作價、在執行機構技術股分配比例內約定雙方技術股占比等</a:t>
            </a:r>
            <a:r>
              <a:rPr lang="en-US" sz="1800" kern="0">
                <a:latin typeface="Microsoft JhengHei"/>
                <a:ea typeface="Microsoft JhengHei"/>
              </a:rPr>
              <a:t>)</a:t>
            </a:r>
            <a:r>
              <a:rPr lang="zh-TW" sz="1800" kern="0">
                <a:latin typeface="Microsoft JhengHei"/>
                <a:ea typeface="Microsoft JhengHei"/>
              </a:rPr>
              <a:t>，並提出證明文件，於個案出場時依前揭協議進行技術股分配事宜，請參閱附件</a:t>
            </a:r>
            <a:r>
              <a:rPr lang="en-US" sz="1800" kern="0">
                <a:latin typeface="Microsoft JhengHei"/>
                <a:ea typeface="Microsoft JhengHei"/>
              </a:rPr>
              <a:t>X</a:t>
            </a:r>
            <a:r>
              <a:rPr lang="zh-TW" sz="1800" kern="0">
                <a:latin typeface="Microsoft JhengHei"/>
                <a:ea typeface="Microsoft JhengHei"/>
              </a:rPr>
              <a:t>。</a:t>
            </a:r>
          </a:p>
          <a:p>
            <a:pPr marL="640080" lvl="1" indent="-246915" algn="just">
              <a:lnSpc>
                <a:spcPct val="110434"/>
              </a:lnSpc>
              <a:spcBef>
                <a:spcPts val="355"/>
              </a:spcBef>
              <a:buClr>
                <a:srgbClr val="2A4F1C"/>
              </a:buClr>
              <a:buSzPct val="85000"/>
              <a:buFont typeface="Noto Sans Symbols"/>
              <a:buChar char="●"/>
            </a:pPr>
            <a:r>
              <a:rPr lang="zh-TW" sz="1800" b="1" kern="0">
                <a:solidFill>
                  <a:srgbClr val="FF0000"/>
                </a:solidFill>
                <a:latin typeface="Microsoft JhengHei"/>
                <a:ea typeface="Microsoft JhengHei"/>
              </a:rPr>
              <a:t>此證明文件請上傳於申請系統中</a:t>
            </a:r>
            <a:endParaRPr lang="en-US" sz="1800" kern="0">
              <a:latin typeface="Microsoft JhengHei"/>
              <a:ea typeface="Microsoft JhengHei"/>
            </a:endParaRPr>
          </a:p>
        </p:txBody>
      </p:sp>
      <p:sp>
        <p:nvSpPr>
          <p:cNvPr id="4" name="Google Shape;434;p49"/>
          <p:cNvSpPr txBox="1"/>
          <p:nvPr/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8A457A3-A55F-4769-BF80-C27B89A019A9}" type="slidenum">
              <a:t>16</a:t>
            </a:fld>
            <a:endParaRPr lang="en-US" sz="11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39;p50"/>
          <p:cNvSpPr txBox="1">
            <a:spLocks noGrp="1"/>
          </p:cNvSpPr>
          <p:nvPr>
            <p:ph type="title"/>
          </p:nvPr>
        </p:nvSpPr>
        <p:spPr>
          <a:xfrm>
            <a:off x="706492" y="668252"/>
            <a:ext cx="10972800" cy="782644"/>
          </a:xfrm>
        </p:spPr>
        <p:txBody>
          <a:bodyPr/>
          <a:lstStyle/>
          <a:p>
            <a:pPr lvl="0"/>
            <a:r>
              <a:rPr lang="zh-TW" altLang="en-US" sz="4000" b="1">
                <a:latin typeface="PMingLiu"/>
                <a:ea typeface="PMingLiu"/>
              </a:rPr>
              <a:t>附錄</a:t>
            </a:r>
            <a:r>
              <a:rPr lang="zh-TW" altLang="en-US" sz="4000" b="1"/>
              <a:t>、商業模式匯總說明</a:t>
            </a:r>
            <a:r>
              <a:rPr lang="zh-TW" altLang="en-US" sz="2000">
                <a:solidFill>
                  <a:srgbClr val="7F7F7F"/>
                </a:solidFill>
              </a:rPr>
              <a:t>（含建議順序）</a:t>
            </a:r>
            <a:r>
              <a:rPr lang="en-US" sz="2000">
                <a:solidFill>
                  <a:srgbClr val="7F7F7F"/>
                </a:solidFill>
              </a:rPr>
              <a:t> </a:t>
            </a:r>
            <a:endParaRPr lang="en-US">
              <a:solidFill>
                <a:srgbClr val="7F7F7F"/>
              </a:solidFill>
            </a:endParaRPr>
          </a:p>
        </p:txBody>
      </p:sp>
      <p:graphicFrame>
        <p:nvGraphicFramePr>
          <p:cNvPr id="3" name="Google Shape;440;p50"/>
          <p:cNvGraphicFramePr>
            <a:graphicFrameLocks noGrp="1"/>
          </p:cNvGraphicFramePr>
          <p:nvPr/>
        </p:nvGraphicFramePr>
        <p:xfrm>
          <a:off x="598438" y="1517519"/>
          <a:ext cx="10801386" cy="5193353"/>
        </p:xfrm>
        <a:graphic>
          <a:graphicData uri="http://schemas.openxmlformats.org/drawingml/2006/table">
            <a:tbl>
              <a:tblPr firstRow="1" bandRow="1">
                <a:effectLst/>
                <a:tableStyleId>{237B28E4-EE0C-457F-B931-A5DF89A871EF}</a:tableStyleId>
              </a:tblPr>
              <a:tblGrid>
                <a:gridCol w="2160279">
                  <a:extLst>
                    <a:ext uri="{9D8B030D-6E8A-4147-A177-3AD203B41FA5}">
                      <a16:colId xmlns:a16="http://schemas.microsoft.com/office/drawing/2014/main" val="938988435"/>
                    </a:ext>
                  </a:extLst>
                </a:gridCol>
                <a:gridCol w="2160279">
                  <a:extLst>
                    <a:ext uri="{9D8B030D-6E8A-4147-A177-3AD203B41FA5}">
                      <a16:colId xmlns:a16="http://schemas.microsoft.com/office/drawing/2014/main" val="364394637"/>
                    </a:ext>
                  </a:extLst>
                </a:gridCol>
                <a:gridCol w="1056698">
                  <a:extLst>
                    <a:ext uri="{9D8B030D-6E8A-4147-A177-3AD203B41FA5}">
                      <a16:colId xmlns:a16="http://schemas.microsoft.com/office/drawing/2014/main" val="2969900789"/>
                    </a:ext>
                  </a:extLst>
                </a:gridCol>
                <a:gridCol w="1103571">
                  <a:extLst>
                    <a:ext uri="{9D8B030D-6E8A-4147-A177-3AD203B41FA5}">
                      <a16:colId xmlns:a16="http://schemas.microsoft.com/office/drawing/2014/main" val="3694607921"/>
                    </a:ext>
                  </a:extLst>
                </a:gridCol>
                <a:gridCol w="2160279">
                  <a:extLst>
                    <a:ext uri="{9D8B030D-6E8A-4147-A177-3AD203B41FA5}">
                      <a16:colId xmlns:a16="http://schemas.microsoft.com/office/drawing/2014/main" val="1879746228"/>
                    </a:ext>
                  </a:extLst>
                </a:gridCol>
                <a:gridCol w="2160279">
                  <a:extLst>
                    <a:ext uri="{9D8B030D-6E8A-4147-A177-3AD203B41FA5}">
                      <a16:colId xmlns:a16="http://schemas.microsoft.com/office/drawing/2014/main" val="2069118084"/>
                    </a:ext>
                  </a:extLst>
                </a:gridCol>
              </a:tblGrid>
              <a:tr h="64955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7F7F7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Key Partners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>
                          <a:solidFill>
                            <a:srgbClr val="7F7F7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（關鍵合作夥伴）</a:t>
                      </a:r>
                    </a:p>
                  </a:txBody>
                  <a:tcPr marL="68570" marR="68570" marT="34299" marB="34299" anchor="ctr">
                    <a:lnL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7F7F7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Key Activities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>
                          <a:solidFill>
                            <a:srgbClr val="7F7F7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（關鍵活動）</a:t>
                      </a:r>
                    </a:p>
                  </a:txBody>
                  <a:tcPr marL="68570" marR="68570" marT="34299" marB="34299" anchor="ctr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7F7F7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Value Proposition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>
                          <a:solidFill>
                            <a:srgbClr val="7F7F7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（價值主張）</a:t>
                      </a:r>
                    </a:p>
                  </a:txBody>
                  <a:tcPr marL="68570" marR="68570" marT="34299" marB="34299" anchor="ctr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7F7F7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Customer Relationships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>
                          <a:solidFill>
                            <a:srgbClr val="7F7F7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（顧客關係）</a:t>
                      </a:r>
                    </a:p>
                  </a:txBody>
                  <a:tcPr marL="68570" marR="68570" marT="34299" marB="34299" anchor="ctr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7F7F7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Customer Segments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>
                          <a:solidFill>
                            <a:srgbClr val="7F7F7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（目標客層）</a:t>
                      </a:r>
                    </a:p>
                  </a:txBody>
                  <a:tcPr marL="68570" marR="68570" marT="34299" marB="34299" anchor="ctr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0414462"/>
                  </a:ext>
                </a:extLst>
              </a:tr>
              <a:tr h="927997">
                <a:tc row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34299" marB="34299">
                    <a:lnL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198004" marR="0" lvl="0" indent="-109097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34299" marB="34299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34299" marB="34299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34299" marB="34299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34299" marB="34299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56110"/>
                  </a:ext>
                </a:extLst>
              </a:tr>
              <a:tr h="6119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7F7F7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Key Resources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>
                          <a:solidFill>
                            <a:srgbClr val="7F7F7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（關鍵資源）</a:t>
                      </a:r>
                    </a:p>
                  </a:txBody>
                  <a:tcPr marL="68570" marR="68570" marT="34299" marB="34299" anchor="ctr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7F7F7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Channels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>
                          <a:solidFill>
                            <a:srgbClr val="7F7F7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（通路）</a:t>
                      </a:r>
                    </a:p>
                  </a:txBody>
                  <a:tcPr marL="68570" marR="68570" marT="34299" marB="34299" anchor="ctr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085690"/>
                  </a:ext>
                </a:extLst>
              </a:tr>
              <a:tr h="111099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34299" marB="34299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34299" marB="34299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664261"/>
                  </a:ext>
                </a:extLst>
              </a:tr>
              <a:tr h="464954"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7F7F7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Cost Structure </a:t>
                      </a:r>
                      <a:r>
                        <a:rPr lang="zh-TW" sz="1400" b="0">
                          <a:solidFill>
                            <a:srgbClr val="7F7F7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（成本結構）</a:t>
                      </a:r>
                    </a:p>
                  </a:txBody>
                  <a:tcPr marL="68570" marR="68570" marT="34299" marB="34299" anchor="ctr">
                    <a:lnL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7F7F7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Revenue Streams </a:t>
                      </a:r>
                      <a:r>
                        <a:rPr lang="zh-TW" sz="1400" b="0">
                          <a:solidFill>
                            <a:srgbClr val="7F7F7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（收益流）</a:t>
                      </a:r>
                    </a:p>
                  </a:txBody>
                  <a:tcPr marL="68570" marR="68570" marT="34299" marB="34299" anchor="ctr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65146"/>
                  </a:ext>
                </a:extLst>
              </a:tr>
              <a:tr h="1427927">
                <a:tc grid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34299" marB="34299">
                    <a:lnL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34299" marB="34299" anchor="ctr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485045"/>
                  </a:ext>
                </a:extLst>
              </a:tr>
            </a:tbl>
          </a:graphicData>
        </a:graphic>
      </p:graphicFrame>
      <p:sp>
        <p:nvSpPr>
          <p:cNvPr id="4" name="Google Shape;441;p50"/>
          <p:cNvSpPr txBox="1"/>
          <p:nvPr/>
        </p:nvSpPr>
        <p:spPr>
          <a:xfrm>
            <a:off x="5711077" y="3241163"/>
            <a:ext cx="720080" cy="523219"/>
          </a:xfrm>
          <a:prstGeom prst="rect">
            <a:avLst/>
          </a:prstGeom>
          <a:solidFill>
            <a:srgbClr val="8AB833"/>
          </a:solidFill>
          <a:ln cap="flat">
            <a:noFill/>
          </a:ln>
        </p:spPr>
        <p:txBody>
          <a:bodyPr vert="horz" wrap="square" lIns="91421" tIns="45701" rIns="91421" bIns="45701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0" cap="none" spc="0" baseline="0">
                <a:solidFill>
                  <a:srgbClr val="FFFFFF"/>
                </a:solidFill>
                <a:uFillTx/>
                <a:latin typeface="Microsoft YaHei"/>
                <a:ea typeface="Microsoft YaHei"/>
                <a:cs typeface="Microsoft YaHei"/>
              </a:rPr>
              <a:t>01</a:t>
            </a:r>
          </a:p>
        </p:txBody>
      </p:sp>
      <p:sp>
        <p:nvSpPr>
          <p:cNvPr id="5" name="Google Shape;442;p50"/>
          <p:cNvSpPr txBox="1"/>
          <p:nvPr/>
        </p:nvSpPr>
        <p:spPr>
          <a:xfrm>
            <a:off x="10010412" y="3241163"/>
            <a:ext cx="720080" cy="523219"/>
          </a:xfrm>
          <a:prstGeom prst="rect">
            <a:avLst/>
          </a:prstGeom>
          <a:solidFill>
            <a:srgbClr val="8AB833"/>
          </a:solidFill>
          <a:ln cap="flat">
            <a:noFill/>
          </a:ln>
        </p:spPr>
        <p:txBody>
          <a:bodyPr vert="horz" wrap="square" lIns="91421" tIns="45701" rIns="91421" bIns="45701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0" cap="none" spc="0" baseline="0">
                <a:solidFill>
                  <a:srgbClr val="FFFFFF"/>
                </a:solidFill>
                <a:uFillTx/>
                <a:latin typeface="Microsoft YaHei"/>
                <a:ea typeface="Microsoft YaHei"/>
                <a:cs typeface="Microsoft YaHei"/>
              </a:rPr>
              <a:t>02</a:t>
            </a:r>
          </a:p>
        </p:txBody>
      </p:sp>
      <p:sp>
        <p:nvSpPr>
          <p:cNvPr id="6" name="Google Shape;443;p50"/>
          <p:cNvSpPr txBox="1"/>
          <p:nvPr/>
        </p:nvSpPr>
        <p:spPr>
          <a:xfrm>
            <a:off x="7913921" y="4027483"/>
            <a:ext cx="720080" cy="523219"/>
          </a:xfrm>
          <a:prstGeom prst="rect">
            <a:avLst/>
          </a:prstGeom>
          <a:solidFill>
            <a:srgbClr val="8AB833"/>
          </a:solidFill>
          <a:ln cap="flat">
            <a:noFill/>
          </a:ln>
        </p:spPr>
        <p:txBody>
          <a:bodyPr vert="horz" wrap="square" lIns="91421" tIns="45701" rIns="91421" bIns="45701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0" cap="none" spc="0" baseline="0">
                <a:solidFill>
                  <a:srgbClr val="FFFFFF"/>
                </a:solidFill>
                <a:uFillTx/>
                <a:latin typeface="Microsoft YaHei"/>
                <a:ea typeface="Microsoft YaHei"/>
                <a:cs typeface="Microsoft YaHei"/>
              </a:rPr>
              <a:t>03</a:t>
            </a:r>
          </a:p>
        </p:txBody>
      </p:sp>
      <p:sp>
        <p:nvSpPr>
          <p:cNvPr id="7" name="Google Shape;444;p50"/>
          <p:cNvSpPr txBox="1"/>
          <p:nvPr/>
        </p:nvSpPr>
        <p:spPr>
          <a:xfrm>
            <a:off x="7913921" y="2354900"/>
            <a:ext cx="720080" cy="523219"/>
          </a:xfrm>
          <a:prstGeom prst="rect">
            <a:avLst/>
          </a:prstGeom>
          <a:solidFill>
            <a:srgbClr val="8AB833"/>
          </a:solidFill>
          <a:ln cap="flat">
            <a:noFill/>
          </a:ln>
        </p:spPr>
        <p:txBody>
          <a:bodyPr vert="horz" wrap="square" lIns="91421" tIns="45701" rIns="91421" bIns="45701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0" cap="none" spc="0" baseline="0">
                <a:solidFill>
                  <a:srgbClr val="FFFFFF"/>
                </a:solidFill>
                <a:uFillTx/>
                <a:latin typeface="Microsoft YaHei"/>
                <a:ea typeface="Microsoft YaHei"/>
                <a:cs typeface="Microsoft YaHei"/>
              </a:rPr>
              <a:t>04</a:t>
            </a:r>
          </a:p>
        </p:txBody>
      </p:sp>
      <p:sp>
        <p:nvSpPr>
          <p:cNvPr id="8" name="Google Shape;445;p50"/>
          <p:cNvSpPr txBox="1"/>
          <p:nvPr/>
        </p:nvSpPr>
        <p:spPr>
          <a:xfrm>
            <a:off x="8951436" y="5958093"/>
            <a:ext cx="720080" cy="523219"/>
          </a:xfrm>
          <a:prstGeom prst="rect">
            <a:avLst/>
          </a:prstGeom>
          <a:solidFill>
            <a:srgbClr val="8AB833"/>
          </a:solidFill>
          <a:ln cap="flat">
            <a:noFill/>
          </a:ln>
        </p:spPr>
        <p:txBody>
          <a:bodyPr vert="horz" wrap="square" lIns="91421" tIns="45701" rIns="91421" bIns="45701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0" cap="none" spc="0" baseline="0">
                <a:solidFill>
                  <a:srgbClr val="FFFFFF"/>
                </a:solidFill>
                <a:uFillTx/>
                <a:latin typeface="Microsoft YaHei"/>
                <a:ea typeface="Microsoft YaHei"/>
                <a:cs typeface="Microsoft YaHei"/>
              </a:rPr>
              <a:t>05</a:t>
            </a:r>
          </a:p>
        </p:txBody>
      </p:sp>
      <p:sp>
        <p:nvSpPr>
          <p:cNvPr id="9" name="Google Shape;446;p50"/>
          <p:cNvSpPr txBox="1"/>
          <p:nvPr/>
        </p:nvSpPr>
        <p:spPr>
          <a:xfrm>
            <a:off x="2326699" y="5958093"/>
            <a:ext cx="720080" cy="523219"/>
          </a:xfrm>
          <a:prstGeom prst="rect">
            <a:avLst/>
          </a:prstGeom>
          <a:solidFill>
            <a:srgbClr val="8AB833"/>
          </a:solidFill>
          <a:ln cap="flat">
            <a:noFill/>
          </a:ln>
        </p:spPr>
        <p:txBody>
          <a:bodyPr vert="horz" wrap="square" lIns="91421" tIns="45701" rIns="91421" bIns="45701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0" cap="none" spc="0" baseline="0">
                <a:solidFill>
                  <a:srgbClr val="FFFFFF"/>
                </a:solidFill>
                <a:uFillTx/>
                <a:latin typeface="Microsoft YaHei"/>
                <a:ea typeface="Microsoft YaHei"/>
                <a:cs typeface="Microsoft YaHei"/>
              </a:rPr>
              <a:t>06</a:t>
            </a:r>
          </a:p>
        </p:txBody>
      </p:sp>
      <p:sp>
        <p:nvSpPr>
          <p:cNvPr id="10" name="Google Shape;447;p50"/>
          <p:cNvSpPr txBox="1"/>
          <p:nvPr/>
        </p:nvSpPr>
        <p:spPr>
          <a:xfrm>
            <a:off x="3364214" y="4027483"/>
            <a:ext cx="720080" cy="523219"/>
          </a:xfrm>
          <a:prstGeom prst="rect">
            <a:avLst/>
          </a:prstGeom>
          <a:solidFill>
            <a:srgbClr val="8AB833"/>
          </a:solidFill>
          <a:ln cap="flat">
            <a:noFill/>
          </a:ln>
        </p:spPr>
        <p:txBody>
          <a:bodyPr vert="horz" wrap="square" lIns="91421" tIns="45701" rIns="91421" bIns="45701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0" cap="none" spc="0" baseline="0">
                <a:solidFill>
                  <a:srgbClr val="FFFFFF"/>
                </a:solidFill>
                <a:uFillTx/>
                <a:latin typeface="Microsoft YaHei"/>
                <a:ea typeface="Microsoft YaHei"/>
                <a:cs typeface="Microsoft YaHei"/>
              </a:rPr>
              <a:t>07</a:t>
            </a:r>
          </a:p>
        </p:txBody>
      </p:sp>
      <p:sp>
        <p:nvSpPr>
          <p:cNvPr id="11" name="Google Shape;448;p50"/>
          <p:cNvSpPr txBox="1"/>
          <p:nvPr/>
        </p:nvSpPr>
        <p:spPr>
          <a:xfrm>
            <a:off x="3364214" y="2354900"/>
            <a:ext cx="720080" cy="523219"/>
          </a:xfrm>
          <a:prstGeom prst="rect">
            <a:avLst/>
          </a:prstGeom>
          <a:solidFill>
            <a:srgbClr val="8AB833"/>
          </a:solidFill>
          <a:ln cap="flat">
            <a:noFill/>
          </a:ln>
        </p:spPr>
        <p:txBody>
          <a:bodyPr vert="horz" wrap="square" lIns="91421" tIns="45701" rIns="91421" bIns="45701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0" cap="none" spc="0" baseline="0">
                <a:solidFill>
                  <a:srgbClr val="FFFFFF"/>
                </a:solidFill>
                <a:uFillTx/>
                <a:latin typeface="Microsoft YaHei"/>
                <a:ea typeface="Microsoft YaHei"/>
                <a:cs typeface="Microsoft YaHei"/>
              </a:rPr>
              <a:t>08</a:t>
            </a:r>
          </a:p>
        </p:txBody>
      </p:sp>
      <p:sp>
        <p:nvSpPr>
          <p:cNvPr id="12" name="Google Shape;449;p50"/>
          <p:cNvSpPr txBox="1"/>
          <p:nvPr/>
        </p:nvSpPr>
        <p:spPr>
          <a:xfrm>
            <a:off x="1311752" y="3241163"/>
            <a:ext cx="720080" cy="523219"/>
          </a:xfrm>
          <a:prstGeom prst="rect">
            <a:avLst/>
          </a:prstGeom>
          <a:solidFill>
            <a:srgbClr val="8AB833"/>
          </a:solidFill>
          <a:ln cap="flat">
            <a:noFill/>
          </a:ln>
        </p:spPr>
        <p:txBody>
          <a:bodyPr vert="horz" wrap="square" lIns="91421" tIns="45701" rIns="91421" bIns="45701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0" cap="none" spc="0" baseline="0">
                <a:solidFill>
                  <a:srgbClr val="FFFFFF"/>
                </a:solidFill>
                <a:uFillTx/>
                <a:latin typeface="Microsoft YaHei"/>
                <a:ea typeface="Microsoft YaHei"/>
                <a:cs typeface="Microsoft YaHei"/>
              </a:rPr>
              <a:t>09</a:t>
            </a:r>
          </a:p>
        </p:txBody>
      </p:sp>
      <p:cxnSp>
        <p:nvCxnSpPr>
          <p:cNvPr id="13" name="Google Shape;450;p50"/>
          <p:cNvCxnSpPr>
            <a:stCxn id="4" idx="3"/>
            <a:endCxn id="5" idx="1"/>
          </p:cNvCxnSpPr>
          <p:nvPr/>
        </p:nvCxnSpPr>
        <p:spPr>
          <a:xfrm>
            <a:off x="6431157" y="3502773"/>
            <a:ext cx="3579255" cy="0"/>
          </a:xfrm>
          <a:prstGeom prst="straightConnector1">
            <a:avLst/>
          </a:prstGeom>
          <a:noFill/>
          <a:ln w="28575" cap="flat">
            <a:solidFill>
              <a:srgbClr val="8AB833"/>
            </a:solidFill>
            <a:prstDash val="solid"/>
            <a:miter/>
            <a:tailEnd type="arrow"/>
          </a:ln>
        </p:spPr>
      </p:cxnSp>
      <p:cxnSp>
        <p:nvCxnSpPr>
          <p:cNvPr id="14" name="Google Shape;451;p50"/>
          <p:cNvCxnSpPr>
            <a:stCxn id="5" idx="2"/>
            <a:endCxn id="6" idx="3"/>
          </p:cNvCxnSpPr>
          <p:nvPr/>
        </p:nvCxnSpPr>
        <p:spPr>
          <a:xfrm flipH="1">
            <a:off x="8634001" y="3764382"/>
            <a:ext cx="1736451" cy="524711"/>
          </a:xfrm>
          <a:prstGeom prst="straightConnector1">
            <a:avLst/>
          </a:prstGeom>
          <a:noFill/>
          <a:ln w="28575" cap="flat">
            <a:solidFill>
              <a:srgbClr val="8AB833"/>
            </a:solidFill>
            <a:prstDash val="solid"/>
            <a:miter/>
            <a:tailEnd type="arrow"/>
          </a:ln>
        </p:spPr>
      </p:cxnSp>
      <p:cxnSp>
        <p:nvCxnSpPr>
          <p:cNvPr id="15" name="Google Shape;452;p50"/>
          <p:cNvCxnSpPr>
            <a:stCxn id="6" idx="0"/>
            <a:endCxn id="7" idx="2"/>
          </p:cNvCxnSpPr>
          <p:nvPr/>
        </p:nvCxnSpPr>
        <p:spPr>
          <a:xfrm flipV="1">
            <a:off x="8273961" y="2878119"/>
            <a:ext cx="0" cy="1149364"/>
          </a:xfrm>
          <a:prstGeom prst="straightConnector1">
            <a:avLst/>
          </a:prstGeom>
          <a:noFill/>
          <a:ln w="28575" cap="flat">
            <a:solidFill>
              <a:srgbClr val="8AB833"/>
            </a:solidFill>
            <a:prstDash val="solid"/>
            <a:miter/>
            <a:tailEnd type="arrow"/>
          </a:ln>
        </p:spPr>
      </p:cxnSp>
      <p:cxnSp>
        <p:nvCxnSpPr>
          <p:cNvPr id="16" name="Google Shape;453;p50"/>
          <p:cNvCxnSpPr>
            <a:stCxn id="7" idx="3"/>
          </p:cNvCxnSpPr>
          <p:nvPr/>
        </p:nvCxnSpPr>
        <p:spPr>
          <a:xfrm>
            <a:off x="8634002" y="2616509"/>
            <a:ext cx="677406" cy="3135597"/>
          </a:xfrm>
          <a:prstGeom prst="straightConnector1">
            <a:avLst/>
          </a:prstGeom>
          <a:noFill/>
          <a:ln w="28575" cap="flat">
            <a:solidFill>
              <a:srgbClr val="8AB833"/>
            </a:solidFill>
            <a:prstDash val="solid"/>
            <a:miter/>
            <a:tailEnd type="arrow"/>
          </a:ln>
        </p:spPr>
      </p:cxnSp>
      <p:cxnSp>
        <p:nvCxnSpPr>
          <p:cNvPr id="17" name="Google Shape;454;p50"/>
          <p:cNvCxnSpPr/>
          <p:nvPr/>
        </p:nvCxnSpPr>
        <p:spPr>
          <a:xfrm rot="10799991">
            <a:off x="3046799" y="6013816"/>
            <a:ext cx="5904656" cy="0"/>
          </a:xfrm>
          <a:prstGeom prst="straightConnector1">
            <a:avLst/>
          </a:prstGeom>
          <a:noFill/>
          <a:ln w="28575" cap="flat">
            <a:solidFill>
              <a:srgbClr val="8AB833"/>
            </a:solidFill>
            <a:prstDash val="solid"/>
            <a:miter/>
            <a:tailEnd type="arrow"/>
          </a:ln>
        </p:spPr>
      </p:cxnSp>
      <p:cxnSp>
        <p:nvCxnSpPr>
          <p:cNvPr id="18" name="Google Shape;455;p50"/>
          <p:cNvCxnSpPr>
            <a:endCxn id="10" idx="2"/>
          </p:cNvCxnSpPr>
          <p:nvPr/>
        </p:nvCxnSpPr>
        <p:spPr>
          <a:xfrm rot="10799975" flipH="1">
            <a:off x="2686855" y="4550722"/>
            <a:ext cx="1037405" cy="1201494"/>
          </a:xfrm>
          <a:prstGeom prst="straightConnector1">
            <a:avLst/>
          </a:prstGeom>
          <a:noFill/>
          <a:ln w="28575" cap="flat">
            <a:solidFill>
              <a:srgbClr val="8AB833"/>
            </a:solidFill>
            <a:prstDash val="solid"/>
            <a:miter/>
            <a:tailEnd type="arrow"/>
          </a:ln>
        </p:spPr>
      </p:cxnSp>
      <p:cxnSp>
        <p:nvCxnSpPr>
          <p:cNvPr id="19" name="Google Shape;456;p50"/>
          <p:cNvCxnSpPr>
            <a:stCxn id="10" idx="0"/>
            <a:endCxn id="11" idx="2"/>
          </p:cNvCxnSpPr>
          <p:nvPr/>
        </p:nvCxnSpPr>
        <p:spPr>
          <a:xfrm flipV="1">
            <a:off x="3724254" y="2878119"/>
            <a:ext cx="0" cy="1149364"/>
          </a:xfrm>
          <a:prstGeom prst="straightConnector1">
            <a:avLst/>
          </a:prstGeom>
          <a:noFill/>
          <a:ln w="28575" cap="flat">
            <a:solidFill>
              <a:srgbClr val="8AB833"/>
            </a:solidFill>
            <a:prstDash val="solid"/>
            <a:miter/>
            <a:tailEnd type="arrow"/>
          </a:ln>
        </p:spPr>
      </p:cxnSp>
      <p:cxnSp>
        <p:nvCxnSpPr>
          <p:cNvPr id="20" name="Google Shape;457;p50"/>
          <p:cNvCxnSpPr>
            <a:stCxn id="11" idx="1"/>
            <a:endCxn id="12" idx="3"/>
          </p:cNvCxnSpPr>
          <p:nvPr/>
        </p:nvCxnSpPr>
        <p:spPr>
          <a:xfrm flipH="1">
            <a:off x="2031832" y="2616510"/>
            <a:ext cx="1332382" cy="886263"/>
          </a:xfrm>
          <a:prstGeom prst="straightConnector1">
            <a:avLst/>
          </a:prstGeom>
          <a:noFill/>
          <a:ln w="28575" cap="flat">
            <a:solidFill>
              <a:srgbClr val="8AB833"/>
            </a:solidFill>
            <a:prstDash val="solid"/>
            <a:miter/>
            <a:tailEnd type="arrow"/>
          </a:ln>
        </p:spPr>
      </p:cxnSp>
      <p:sp>
        <p:nvSpPr>
          <p:cNvPr id="21" name="Google Shape;458;p50"/>
          <p:cNvSpPr txBox="1"/>
          <p:nvPr/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C2844A5-C504-4670-B502-47B9A8ABFE65}" type="slidenum">
              <a:t>17</a:t>
            </a:fld>
            <a:endParaRPr lang="en-US" sz="11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63;p51"/>
          <p:cNvSpPr txBox="1">
            <a:spLocks noGrp="1"/>
          </p:cNvSpPr>
          <p:nvPr>
            <p:ph type="title"/>
          </p:nvPr>
        </p:nvSpPr>
        <p:spPr>
          <a:xfrm>
            <a:off x="706492" y="668252"/>
            <a:ext cx="10972800" cy="782644"/>
          </a:xfrm>
        </p:spPr>
        <p:txBody>
          <a:bodyPr/>
          <a:lstStyle/>
          <a:p>
            <a:pPr lvl="0"/>
            <a:r>
              <a:rPr lang="zh-TW" altLang="en-US" sz="4000" b="1">
                <a:latin typeface="PMingLiu"/>
                <a:ea typeface="PMingLiu"/>
              </a:rPr>
              <a:t>附錄</a:t>
            </a:r>
            <a:r>
              <a:rPr lang="zh-TW" altLang="en-US" sz="4000" b="1"/>
              <a:t>、商業模式匯總說明</a:t>
            </a:r>
            <a:r>
              <a:rPr lang="zh-TW" altLang="en-US" sz="2000">
                <a:solidFill>
                  <a:srgbClr val="7F7F7F"/>
                </a:solidFill>
              </a:rPr>
              <a:t>（含建議順序）</a:t>
            </a:r>
            <a:r>
              <a:rPr lang="en-US" sz="2000">
                <a:solidFill>
                  <a:srgbClr val="7F7F7F"/>
                </a:solidFill>
              </a:rPr>
              <a:t> </a:t>
            </a:r>
            <a:endParaRPr lang="en-US">
              <a:solidFill>
                <a:srgbClr val="7F7F7F"/>
              </a:solidFill>
            </a:endParaRPr>
          </a:p>
        </p:txBody>
      </p:sp>
      <p:graphicFrame>
        <p:nvGraphicFramePr>
          <p:cNvPr id="3" name="Google Shape;464;p51"/>
          <p:cNvGraphicFramePr>
            <a:graphicFrameLocks noGrp="1"/>
          </p:cNvGraphicFramePr>
          <p:nvPr/>
        </p:nvGraphicFramePr>
        <p:xfrm>
          <a:off x="706492" y="1497439"/>
          <a:ext cx="10785677" cy="5163753"/>
        </p:xfrm>
        <a:graphic>
          <a:graphicData uri="http://schemas.openxmlformats.org/drawingml/2006/table">
            <a:tbl>
              <a:tblPr firstRow="1" bandRow="1">
                <a:effectLst/>
                <a:tableStyleId>{237B28E4-EE0C-457F-B931-A5DF89A871EF}</a:tableStyleId>
              </a:tblPr>
              <a:tblGrid>
                <a:gridCol w="3016578">
                  <a:extLst>
                    <a:ext uri="{9D8B030D-6E8A-4147-A177-3AD203B41FA5}">
                      <a16:colId xmlns:a16="http://schemas.microsoft.com/office/drawing/2014/main" val="1176516320"/>
                    </a:ext>
                  </a:extLst>
                </a:gridCol>
                <a:gridCol w="4536502">
                  <a:extLst>
                    <a:ext uri="{9D8B030D-6E8A-4147-A177-3AD203B41FA5}">
                      <a16:colId xmlns:a16="http://schemas.microsoft.com/office/drawing/2014/main" val="4194683685"/>
                    </a:ext>
                  </a:extLst>
                </a:gridCol>
                <a:gridCol w="3232596">
                  <a:extLst>
                    <a:ext uri="{9D8B030D-6E8A-4147-A177-3AD203B41FA5}">
                      <a16:colId xmlns:a16="http://schemas.microsoft.com/office/drawing/2014/main" val="2715334488"/>
                    </a:ext>
                  </a:extLst>
                </a:gridCol>
              </a:tblGrid>
              <a:tr h="62337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Value Proposition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（價值主張）</a:t>
                      </a:r>
                    </a:p>
                  </a:txBody>
                  <a:tcPr marL="68570" marR="68570" marT="34299" marB="34299" anchor="ctr">
                    <a:lnL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Customer Relationships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（顧客關係）</a:t>
                      </a:r>
                    </a:p>
                  </a:txBody>
                  <a:tcPr marL="68570" marR="68570" marT="34299" marB="34299" anchor="ctr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Customer Segments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（目標客層）</a:t>
                      </a:r>
                    </a:p>
                  </a:txBody>
                  <a:tcPr marL="68570" marR="68570" marT="34299" marB="34299" anchor="ctr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1424793"/>
                  </a:ext>
                </a:extLst>
              </a:tr>
              <a:tr h="1875928">
                <a:tc row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1">
                          <a:solidFill>
                            <a:srgbClr val="8AB833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用來描述為特定客戶創造價值的需求</a:t>
                      </a:r>
                    </a:p>
                    <a:p>
                      <a:pPr marL="285750" marR="0" lvl="0" indent="-196852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團隊該向客戶傳遞什麼樣的價值？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團隊正在幫助客戶解決哪一類難題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(</a:t>
                      </a: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痛點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)</a:t>
                      </a: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團隊正在滿足哪些客戶需求？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團隊正在為誰創造價值？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誰是最重要的客戶？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</a:txBody>
                  <a:tcPr marL="68570" marR="68570" marT="34299" marB="34299">
                    <a:lnL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1">
                          <a:solidFill>
                            <a:srgbClr val="8AB833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用來描述團隊與特定客戶群體建立的關係類型</a:t>
                      </a:r>
                      <a:r>
                        <a:rPr lang="en-US" sz="1400" b="1">
                          <a:solidFill>
                            <a:srgbClr val="8AB833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285750" marR="0" lvl="0" indent="-196852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團隊每個客戶群體希望與團隊建立和保持何種關係？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哪些關係團隊已經建立了？ 這些關係成本如何？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如何把它們與商業模式的其餘部分進行整合？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</a:txBody>
                  <a:tcPr marL="68570" marR="68570" marT="34299" marB="34299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1">
                          <a:solidFill>
                            <a:srgbClr val="8AB833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目標用戶用來描述一個企業想要接觸和服務的人群或組織</a:t>
                      </a:r>
                    </a:p>
                    <a:p>
                      <a:pPr marL="285750" marR="0" lvl="0" indent="-196852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細分團隊提供哪些系列的產品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/</a:t>
                      </a: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服務給哪些目標客戶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? </a:t>
                      </a:r>
                    </a:p>
                  </a:txBody>
                  <a:tcPr marL="68570" marR="68570" marT="34299" marB="34299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202022"/>
                  </a:ext>
                </a:extLst>
              </a:tr>
              <a:tr h="58727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Channels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（通路）</a:t>
                      </a:r>
                    </a:p>
                  </a:txBody>
                  <a:tcPr marL="68570" marR="68570" marT="34299" marB="34299" anchor="ctr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543223"/>
                  </a:ext>
                </a:extLst>
              </a:tr>
              <a:tr h="207717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1">
                          <a:solidFill>
                            <a:srgbClr val="8AB833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用來描述團隊是如何溝通接觸其客戶而傳遞其價值主張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透過哪些通路可以接觸團隊的客戶？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如何接觸他們？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通路如何整合？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哪些通路最有效？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哪些通路成本效益最好？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如何把團隊的通路與客戶的日常活動進行整合？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</a:txBody>
                  <a:tcPr marL="68570" marR="68570" marT="34299" marB="34299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253237"/>
                  </a:ext>
                </a:extLst>
              </a:tr>
            </a:tbl>
          </a:graphicData>
        </a:graphic>
      </p:graphicFrame>
      <p:sp>
        <p:nvSpPr>
          <p:cNvPr id="4" name="Google Shape;465;p51"/>
          <p:cNvSpPr txBox="1"/>
          <p:nvPr/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7CF611A-1566-435F-BE39-2BF1E889F5A0}" type="slidenum">
              <a:t>18</a:t>
            </a:fld>
            <a:endParaRPr lang="en-US" sz="11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70;p52"/>
          <p:cNvSpPr txBox="1">
            <a:spLocks noGrp="1"/>
          </p:cNvSpPr>
          <p:nvPr>
            <p:ph type="title"/>
          </p:nvPr>
        </p:nvSpPr>
        <p:spPr>
          <a:xfrm>
            <a:off x="706492" y="668252"/>
            <a:ext cx="10972800" cy="782644"/>
          </a:xfrm>
        </p:spPr>
        <p:txBody>
          <a:bodyPr/>
          <a:lstStyle/>
          <a:p>
            <a:pPr lvl="0"/>
            <a:r>
              <a:rPr lang="zh-TW" altLang="en-US" sz="4000" b="1">
                <a:latin typeface="PMingLiu"/>
                <a:ea typeface="PMingLiu"/>
              </a:rPr>
              <a:t>附錄</a:t>
            </a:r>
            <a:r>
              <a:rPr lang="zh-TW" altLang="en-US" sz="4000" b="1"/>
              <a:t>、商業模式匯總說明</a:t>
            </a:r>
            <a:r>
              <a:rPr lang="zh-TW" altLang="en-US" sz="2000">
                <a:solidFill>
                  <a:srgbClr val="7F7F7F"/>
                </a:solidFill>
              </a:rPr>
              <a:t>（含建議順序）</a:t>
            </a:r>
            <a:r>
              <a:rPr lang="en-US" sz="2000">
                <a:solidFill>
                  <a:srgbClr val="7F7F7F"/>
                </a:solidFill>
              </a:rPr>
              <a:t> </a:t>
            </a:r>
            <a:endParaRPr lang="en-US">
              <a:solidFill>
                <a:srgbClr val="7F7F7F"/>
              </a:solidFill>
            </a:endParaRPr>
          </a:p>
        </p:txBody>
      </p:sp>
      <p:graphicFrame>
        <p:nvGraphicFramePr>
          <p:cNvPr id="3" name="Google Shape;471;p52"/>
          <p:cNvGraphicFramePr>
            <a:graphicFrameLocks noGrp="1"/>
          </p:cNvGraphicFramePr>
          <p:nvPr/>
        </p:nvGraphicFramePr>
        <p:xfrm>
          <a:off x="767995" y="1710010"/>
          <a:ext cx="10801350" cy="2035189"/>
        </p:xfrm>
        <a:graphic>
          <a:graphicData uri="http://schemas.openxmlformats.org/drawingml/2006/table">
            <a:tbl>
              <a:tblPr firstRow="1" bandRow="1">
                <a:effectLst/>
                <a:tableStyleId>{237B28E4-EE0C-457F-B931-A5DF89A871EF}</a:tableStyleId>
              </a:tblPr>
              <a:tblGrid>
                <a:gridCol w="5400675">
                  <a:extLst>
                    <a:ext uri="{9D8B030D-6E8A-4147-A177-3AD203B41FA5}">
                      <a16:colId xmlns:a16="http://schemas.microsoft.com/office/drawing/2014/main" val="1518631469"/>
                    </a:ext>
                  </a:extLst>
                </a:gridCol>
                <a:gridCol w="5400675">
                  <a:extLst>
                    <a:ext uri="{9D8B030D-6E8A-4147-A177-3AD203B41FA5}">
                      <a16:colId xmlns:a16="http://schemas.microsoft.com/office/drawing/2014/main" val="1786707534"/>
                    </a:ext>
                  </a:extLst>
                </a:gridCol>
              </a:tblGrid>
              <a:tr h="47307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Cost Structure </a:t>
                      </a: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（成本結構）</a:t>
                      </a:r>
                    </a:p>
                  </a:txBody>
                  <a:tcPr marL="68570" marR="68570" marT="34299" marB="34299" anchor="ctr">
                    <a:lnL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Revenue Streams </a:t>
                      </a: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（收益流）</a:t>
                      </a:r>
                    </a:p>
                  </a:txBody>
                  <a:tcPr marL="68570" marR="68570" marT="34299" marB="34299" anchor="ctr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7651993"/>
                  </a:ext>
                </a:extLst>
              </a:tr>
              <a:tr h="145287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1">
                          <a:solidFill>
                            <a:srgbClr val="8AB833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營運一個商業模式所引發的所有成本</a:t>
                      </a:r>
                    </a:p>
                    <a:p>
                      <a:pPr marL="285750" marR="0" lvl="0" indent="-196852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什麼是團隊商業模式中最重要的固定成本？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哪些核心資源花費最多？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哪些關鍵業務花費最多？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此商業模式的產品成本、營業費用（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e.g. </a:t>
                      </a: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產品推廣費用、研發費用）裡有何項目？</a:t>
                      </a:r>
                    </a:p>
                  </a:txBody>
                  <a:tcPr marL="68570" marR="68570" marT="34299" marB="34299">
                    <a:lnL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1">
                          <a:solidFill>
                            <a:srgbClr val="8AB833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用來描述團隊從每個客戶群體中獲取的現金收入</a:t>
                      </a:r>
                      <a:endParaRPr lang="en-US" sz="1400" b="0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  <a:p>
                      <a:pPr marL="285750" marR="0" lvl="0" indent="-196852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什麼樣的價值能讓客戶願意付費？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客戶現在付費買什麼？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客戶是如何支付費用的？ 客戶更願意如何支付費用？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每個收入來源占總收入的比例是多少？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產品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/</a:t>
                      </a: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服務收入、權利金收入、其他收入</a:t>
                      </a:r>
                    </a:p>
                  </a:txBody>
                  <a:tcPr marL="68570" marR="68570" marT="34299" marB="34299" anchor="ctr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361063"/>
                  </a:ext>
                </a:extLst>
              </a:tr>
            </a:tbl>
          </a:graphicData>
        </a:graphic>
      </p:graphicFrame>
      <p:sp>
        <p:nvSpPr>
          <p:cNvPr id="4" name="Google Shape;472;p52"/>
          <p:cNvSpPr/>
          <p:nvPr/>
        </p:nvSpPr>
        <p:spPr>
          <a:xfrm>
            <a:off x="767995" y="4287420"/>
            <a:ext cx="10801350" cy="152439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400" b="1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重點：</a:t>
            </a: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完整性：該分析基本可確定一款產品</a:t>
            </a:r>
            <a:r>
              <a:rPr lang="en-US" sz="16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/</a:t>
            </a:r>
            <a:r>
              <a:rPr lang="zh-TW" sz="16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服務的商業模式的各層面，在此模式下能一目瞭然該產品商業模式是否完整或者存在漏洞</a:t>
            </a: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一致性：可判斷商業模式的各方面是否一致。如，設計關鍵合作夥伴的假設與設計通路假設的一致性</a:t>
            </a: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0" i="0" u="none" strike="noStrike" kern="0" cap="none" spc="0" baseline="0">
                <a:solidFill>
                  <a:srgbClr val="000000"/>
                </a:solidFill>
                <a:uFillTx/>
                <a:latin typeface="Microsoft JhengHei"/>
                <a:ea typeface="Microsoft JhengHei"/>
                <a:cs typeface="Microsoft JhengHei"/>
              </a:rPr>
              <a:t>同步性：可清楚看到團隊各部門是否清楚正在做什麼，為什麼要這樣做，並可以幫助團隊內部及外部訊息的同步性</a:t>
            </a:r>
            <a:endParaRPr lang="en-US" sz="1400" b="0" i="0" u="none" strike="noStrike" kern="0" cap="none" spc="0" baseline="0">
              <a:solidFill>
                <a:srgbClr val="000000"/>
              </a:solidFill>
              <a:uFillTx/>
              <a:latin typeface="Arial"/>
              <a:ea typeface="Arial"/>
              <a:cs typeface="Arial"/>
            </a:endParaRPr>
          </a:p>
        </p:txBody>
      </p:sp>
      <p:sp>
        <p:nvSpPr>
          <p:cNvPr id="5" name="Google Shape;473;p52"/>
          <p:cNvSpPr txBox="1"/>
          <p:nvPr/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CB55B22-86D9-42C7-907F-9C7064597295}" type="slidenum">
              <a:t>19</a:t>
            </a:fld>
            <a:endParaRPr lang="en-US" sz="11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0;p39"/>
          <p:cNvSpPr txBox="1">
            <a:spLocks noGrp="1"/>
          </p:cNvSpPr>
          <p:nvPr>
            <p:ph type="title"/>
          </p:nvPr>
        </p:nvSpPr>
        <p:spPr>
          <a:xfrm>
            <a:off x="485775" y="0"/>
            <a:ext cx="10972800" cy="857250"/>
          </a:xfrm>
        </p:spPr>
        <p:txBody>
          <a:bodyPr anchor="ctr">
            <a:noAutofit/>
          </a:bodyPr>
          <a:lstStyle/>
          <a:p>
            <a:pPr lvl="0"/>
            <a:r>
              <a:rPr lang="zh-TW" altLang="en-US" sz="4000" b="1">
                <a:solidFill>
                  <a:srgbClr val="FF0000"/>
                </a:solidFill>
              </a:rPr>
              <a:t>一、構想項目說明</a:t>
            </a:r>
            <a:r>
              <a:rPr lang="en-US" sz="2800" b="1">
                <a:solidFill>
                  <a:srgbClr val="FF0000"/>
                </a:solidFill>
              </a:rPr>
              <a:t>(</a:t>
            </a:r>
            <a:r>
              <a:rPr lang="zh-TW" altLang="en-US" sz="2800" b="1">
                <a:solidFill>
                  <a:srgbClr val="FF0000"/>
                </a:solidFill>
              </a:rPr>
              <a:t>以下為參考項目，團隊可自行編列順序</a:t>
            </a:r>
            <a:r>
              <a:rPr lang="en-US" sz="2800" b="1">
                <a:solidFill>
                  <a:srgbClr val="FF0000"/>
                </a:solidFill>
              </a:rPr>
              <a:t>)</a:t>
            </a:r>
            <a:endParaRPr lang="en-US" sz="4000" b="1"/>
          </a:p>
        </p:txBody>
      </p:sp>
      <p:sp>
        <p:nvSpPr>
          <p:cNvPr id="3" name="Google Shape;301;p39"/>
          <p:cNvSpPr txBox="1">
            <a:spLocks noGrp="1"/>
          </p:cNvSpPr>
          <p:nvPr>
            <p:ph idx="1"/>
          </p:nvPr>
        </p:nvSpPr>
        <p:spPr>
          <a:xfrm>
            <a:off x="609603" y="857250"/>
            <a:ext cx="11477621" cy="5864230"/>
          </a:xfrm>
        </p:spPr>
        <p:txBody>
          <a:bodyPr/>
          <a:lstStyle/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1300" b="1">
                <a:latin typeface="Microsoft JhengHei"/>
                <a:ea typeface="Microsoft JhengHei"/>
              </a:rPr>
              <a:t>(</a:t>
            </a:r>
            <a:r>
              <a:rPr lang="zh-TW" altLang="en-US" sz="1300" b="1">
                <a:latin typeface="Microsoft JhengHei"/>
                <a:ea typeface="Microsoft JhengHei"/>
              </a:rPr>
              <a:t>一</a:t>
            </a:r>
            <a:r>
              <a:rPr lang="en-US" sz="1300" b="1">
                <a:latin typeface="Microsoft JhengHei"/>
                <a:ea typeface="Microsoft JhengHei"/>
              </a:rPr>
              <a:t>)</a:t>
            </a:r>
            <a:r>
              <a:rPr lang="zh-TW" altLang="en-US" sz="1500" b="1">
                <a:solidFill>
                  <a:srgbClr val="455F51"/>
                </a:solidFill>
                <a:latin typeface="Microsoft JhengHei"/>
                <a:ea typeface="Microsoft JhengHei"/>
              </a:rPr>
              <a:t>核心技術原創性</a:t>
            </a:r>
          </a:p>
          <a:p>
            <a:pPr marL="849313" lvl="1" indent="-400050">
              <a:lnSpc>
                <a:spcPct val="80000"/>
              </a:lnSpc>
              <a:spcBef>
                <a:spcPts val="265"/>
              </a:spcBef>
              <a:buClr>
                <a:srgbClr val="2A4F1C"/>
              </a:buClr>
              <a:buSzPct val="85000"/>
              <a:buFont typeface="Century Gothic"/>
              <a:buAutoNum type="arabicPeriod"/>
            </a:pPr>
            <a:r>
              <a:rPr lang="zh-TW" sz="1300" b="1" kern="0">
                <a:latin typeface="Microsoft JhengHei"/>
                <a:ea typeface="Microsoft JhengHei"/>
              </a:rPr>
              <a:t>原創性核心技術說明</a:t>
            </a:r>
          </a:p>
          <a:p>
            <a:pPr marL="914400" lvl="2" indent="-246888">
              <a:lnSpc>
                <a:spcPct val="80000"/>
              </a:lnSpc>
              <a:spcBef>
                <a:spcPts val="265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sz="1300" kern="0">
                <a:latin typeface="Microsoft JhengHei"/>
                <a:ea typeface="Microsoft JhengHei"/>
              </a:rPr>
              <a:t>本計畫運用之創業技術內容，須為政府補助計畫產出之研發成果，依科技基本法規定歸屬於執行機構所有者。</a:t>
            </a:r>
          </a:p>
          <a:p>
            <a:pPr marL="914400" lvl="2" indent="-246888">
              <a:lnSpc>
                <a:spcPct val="80000"/>
              </a:lnSpc>
              <a:spcBef>
                <a:spcPts val="265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sz="1300" kern="0">
                <a:latin typeface="Microsoft JhengHei"/>
                <a:ea typeface="Microsoft JhengHei"/>
              </a:rPr>
              <a:t>請說明核心技術內容及相關實驗數據，並請列出已發表之關鍵期刊論文、研討會議、榮獲知名獎座等。</a:t>
            </a:r>
          </a:p>
          <a:p>
            <a:pPr marL="914400" lvl="2" indent="-246888">
              <a:lnSpc>
                <a:spcPct val="80000"/>
              </a:lnSpc>
              <a:spcBef>
                <a:spcPts val="265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sz="1300" kern="0">
                <a:latin typeface="Microsoft JhengHei"/>
                <a:ea typeface="Microsoft JhengHei"/>
              </a:rPr>
              <a:t>請說明將運用於創業之技術內容智財布局規劃，包括專利、營業秘密等。</a:t>
            </a:r>
          </a:p>
          <a:p>
            <a:pPr marL="0" lvl="0" indent="0">
              <a:lnSpc>
                <a:spcPct val="80000"/>
              </a:lnSpc>
              <a:spcBef>
                <a:spcPts val="310"/>
              </a:spcBef>
              <a:buNone/>
            </a:pPr>
            <a:r>
              <a:rPr lang="en-US" sz="1500" b="1">
                <a:solidFill>
                  <a:srgbClr val="455F51"/>
                </a:solidFill>
                <a:latin typeface="Microsoft JhengHei"/>
                <a:ea typeface="Microsoft JhengHei"/>
              </a:rPr>
              <a:t>(</a:t>
            </a:r>
            <a:r>
              <a:rPr lang="zh-TW" altLang="en-US" sz="1500" b="1">
                <a:solidFill>
                  <a:srgbClr val="455F51"/>
                </a:solidFill>
                <a:latin typeface="Microsoft JhengHei"/>
                <a:ea typeface="Microsoft JhengHei"/>
              </a:rPr>
              <a:t>二</a:t>
            </a:r>
            <a:r>
              <a:rPr lang="en-US" sz="1500" b="1">
                <a:solidFill>
                  <a:srgbClr val="455F51"/>
                </a:solidFill>
                <a:latin typeface="Microsoft JhengHei"/>
                <a:ea typeface="Microsoft JhengHei"/>
              </a:rPr>
              <a:t>)</a:t>
            </a:r>
            <a:r>
              <a:rPr lang="zh-TW" altLang="en-US" sz="1500" b="1">
                <a:solidFill>
                  <a:srgbClr val="455F51"/>
                </a:solidFill>
                <a:latin typeface="Microsoft JhengHei"/>
                <a:ea typeface="Microsoft JhengHei"/>
              </a:rPr>
              <a:t>研發成果商品化規劃</a:t>
            </a:r>
          </a:p>
          <a:p>
            <a:pPr marL="849313" lvl="1" indent="-400050">
              <a:lnSpc>
                <a:spcPct val="80000"/>
              </a:lnSpc>
              <a:spcBef>
                <a:spcPts val="265"/>
              </a:spcBef>
              <a:buClr>
                <a:srgbClr val="2A4F1C"/>
              </a:buClr>
              <a:buSzPct val="85000"/>
              <a:buFont typeface="Century Gothic"/>
              <a:buAutoNum type="arabicPeriod"/>
            </a:pPr>
            <a:r>
              <a:rPr lang="zh-TW" sz="1300" b="1" kern="0">
                <a:latin typeface="Microsoft JhengHei"/>
                <a:ea typeface="Microsoft JhengHei"/>
              </a:rPr>
              <a:t>可形成先期產業或重塑原有產業價值鏈之分析與說明，包括</a:t>
            </a:r>
          </a:p>
          <a:p>
            <a:pPr marL="914400" lvl="2" indent="-246888">
              <a:lnSpc>
                <a:spcPct val="80000"/>
              </a:lnSpc>
              <a:spcBef>
                <a:spcPts val="265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sz="1300" kern="0">
                <a:latin typeface="Microsoft JhengHei"/>
                <a:ea typeface="Microsoft JhengHei"/>
              </a:rPr>
              <a:t>市場未被滿足的需求</a:t>
            </a:r>
            <a:r>
              <a:rPr lang="en-US" sz="1300" kern="0">
                <a:latin typeface="Microsoft JhengHei"/>
                <a:ea typeface="Microsoft JhengHei"/>
              </a:rPr>
              <a:t> (Unmet needs</a:t>
            </a:r>
            <a:r>
              <a:rPr lang="en-US" sz="1300" b="1" kern="0">
                <a:solidFill>
                  <a:srgbClr val="C00000"/>
                </a:solidFill>
                <a:latin typeface="Microsoft YaHei"/>
                <a:ea typeface="Microsoft YaHei"/>
              </a:rPr>
              <a:t> </a:t>
            </a:r>
            <a:r>
              <a:rPr lang="zh-TW" sz="1300" kern="0">
                <a:latin typeface="Microsoft JhengHei"/>
                <a:ea typeface="Microsoft JhengHei"/>
              </a:rPr>
              <a:t>，生醫類為</a:t>
            </a:r>
            <a:r>
              <a:rPr lang="en-US" sz="1300" kern="0">
                <a:latin typeface="Microsoft JhengHei"/>
                <a:ea typeface="Microsoft JhengHei"/>
              </a:rPr>
              <a:t> Unmet Clinical needs</a:t>
            </a:r>
            <a:r>
              <a:rPr lang="zh-TW" sz="1300" kern="0">
                <a:latin typeface="Microsoft JhengHei"/>
                <a:ea typeface="Microsoft JhengHei"/>
              </a:rPr>
              <a:t>以及通路策略</a:t>
            </a:r>
            <a:r>
              <a:rPr lang="en-US" sz="1300" kern="0">
                <a:latin typeface="Microsoft JhengHei"/>
                <a:ea typeface="Microsoft JhengHei"/>
              </a:rPr>
              <a:t>) </a:t>
            </a:r>
          </a:p>
          <a:p>
            <a:pPr marL="914400" lvl="2" indent="-246888">
              <a:lnSpc>
                <a:spcPct val="80000"/>
              </a:lnSpc>
              <a:spcBef>
                <a:spcPts val="265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sz="1300" kern="0">
                <a:latin typeface="Microsoft JhengHei"/>
                <a:ea typeface="Microsoft JhengHei"/>
              </a:rPr>
              <a:t>市場定位及規模預估</a:t>
            </a:r>
            <a:endParaRPr lang="en-US" sz="1500" kern="0">
              <a:latin typeface="MingLiu"/>
              <a:ea typeface="MingLiu"/>
            </a:endParaRPr>
          </a:p>
          <a:p>
            <a:pPr marL="849313" lvl="1" indent="-400050">
              <a:lnSpc>
                <a:spcPct val="80000"/>
              </a:lnSpc>
              <a:spcBef>
                <a:spcPts val="265"/>
              </a:spcBef>
              <a:buClr>
                <a:srgbClr val="2A4F1C"/>
              </a:buClr>
              <a:buSzPct val="85000"/>
              <a:buFont typeface="Century Gothic"/>
              <a:buAutoNum type="arabicPeriod"/>
            </a:pPr>
            <a:r>
              <a:rPr lang="zh-TW" sz="1300" b="1" kern="0">
                <a:latin typeface="Microsoft JhengHei"/>
                <a:ea typeface="Microsoft JhengHei"/>
              </a:rPr>
              <a:t>早期商業發展策略</a:t>
            </a:r>
          </a:p>
          <a:p>
            <a:pPr marL="914400" lvl="2" indent="-246888">
              <a:lnSpc>
                <a:spcPct val="80000"/>
              </a:lnSpc>
              <a:spcBef>
                <a:spcPts val="265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sz="1300" kern="0">
                <a:latin typeface="Microsoft JhengHei"/>
                <a:ea typeface="Microsoft JhengHei"/>
              </a:rPr>
              <a:t>產品市場供應鏈上下游、競爭者分析及優勢等</a:t>
            </a:r>
            <a:r>
              <a:rPr lang="en-US" sz="1300" kern="0">
                <a:latin typeface="Microsoft JhengHei"/>
                <a:ea typeface="Microsoft JhengHei"/>
              </a:rPr>
              <a:t> (</a:t>
            </a:r>
            <a:r>
              <a:rPr lang="zh-TW" sz="1300" kern="0">
                <a:latin typeface="Microsoft JhengHei"/>
                <a:ea typeface="Microsoft JhengHei"/>
              </a:rPr>
              <a:t>含產品發展、市場進入</a:t>
            </a:r>
            <a:r>
              <a:rPr lang="en-US" sz="1300" kern="0">
                <a:latin typeface="Microsoft JhengHei"/>
                <a:ea typeface="Microsoft JhengHei"/>
              </a:rPr>
              <a:t>/</a:t>
            </a:r>
            <a:r>
              <a:rPr lang="zh-TW" sz="1300" kern="0">
                <a:latin typeface="Microsoft JhengHei"/>
                <a:ea typeface="Microsoft JhengHei"/>
              </a:rPr>
              <a:t>布局規劃</a:t>
            </a:r>
            <a:r>
              <a:rPr lang="en-US" sz="1300" kern="0">
                <a:latin typeface="Microsoft JhengHei"/>
                <a:ea typeface="Microsoft JhengHei"/>
              </a:rPr>
              <a:t>) </a:t>
            </a:r>
          </a:p>
          <a:p>
            <a:pPr marL="914400" lvl="2" indent="-246888">
              <a:lnSpc>
                <a:spcPct val="80000"/>
              </a:lnSpc>
              <a:spcBef>
                <a:spcPts val="265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sz="1300" kern="0">
                <a:latin typeface="Microsoft JhengHei"/>
                <a:ea typeface="Microsoft JhengHei"/>
              </a:rPr>
              <a:t>供應鏈下游先期使用者</a:t>
            </a:r>
            <a:r>
              <a:rPr lang="en-US" sz="1300" kern="0">
                <a:latin typeface="Microsoft JhengHei"/>
                <a:ea typeface="Microsoft JhengHei"/>
              </a:rPr>
              <a:t>(early adopter) </a:t>
            </a:r>
            <a:r>
              <a:rPr lang="zh-TW" sz="1300" kern="0">
                <a:latin typeface="Microsoft JhengHei"/>
                <a:ea typeface="Microsoft JhengHei"/>
              </a:rPr>
              <a:t>或前瞻使用者</a:t>
            </a:r>
            <a:r>
              <a:rPr lang="en-US" sz="1300" kern="0">
                <a:latin typeface="Microsoft JhengHei"/>
                <a:ea typeface="Microsoft JhengHei"/>
              </a:rPr>
              <a:t> (lead user) </a:t>
            </a:r>
            <a:r>
              <a:rPr lang="zh-TW" sz="1300" kern="0">
                <a:latin typeface="Microsoft JhengHei"/>
                <a:ea typeface="Microsoft JhengHei"/>
              </a:rPr>
              <a:t>使用意願及其需求和規格等分析</a:t>
            </a:r>
            <a:endParaRPr lang="en-US" sz="1500" kern="0">
              <a:latin typeface="MingLiu"/>
              <a:ea typeface="MingLiu"/>
            </a:endParaRPr>
          </a:p>
          <a:p>
            <a:pPr marL="849313" lvl="1" indent="-400050">
              <a:lnSpc>
                <a:spcPct val="80000"/>
              </a:lnSpc>
              <a:spcBef>
                <a:spcPts val="265"/>
              </a:spcBef>
              <a:buClr>
                <a:srgbClr val="2A4F1C"/>
              </a:buClr>
              <a:buSzPct val="85000"/>
              <a:buFont typeface="Century Gothic"/>
              <a:buAutoNum type="arabicPeriod"/>
            </a:pPr>
            <a:r>
              <a:rPr lang="zh-TW" sz="1300" b="1" kern="0">
                <a:latin typeface="Microsoft JhengHei"/>
                <a:ea typeface="Microsoft JhengHei"/>
              </a:rPr>
              <a:t>技術發展里程碑及商業發展里程碑，包括各階段目標與時程</a:t>
            </a:r>
          </a:p>
          <a:p>
            <a:pPr marL="914400" lvl="2" indent="-246888">
              <a:lnSpc>
                <a:spcPct val="80000"/>
              </a:lnSpc>
              <a:spcBef>
                <a:spcPts val="265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sz="1300" kern="0">
                <a:latin typeface="Microsoft JhengHei"/>
                <a:ea typeface="Microsoft JhengHei"/>
              </a:rPr>
              <a:t>技術或服務的發展進程里程碑</a:t>
            </a:r>
          </a:p>
          <a:p>
            <a:pPr marL="914400" lvl="2" indent="-246888">
              <a:lnSpc>
                <a:spcPct val="80000"/>
              </a:lnSpc>
              <a:spcBef>
                <a:spcPts val="265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sz="1300" kern="0">
                <a:latin typeface="Microsoft JhengHei"/>
                <a:ea typeface="Microsoft JhengHei"/>
              </a:rPr>
              <a:t>創新產品或服務之商業發展規劃及獲利模式</a:t>
            </a:r>
          </a:p>
          <a:p>
            <a:pPr marL="914400" lvl="2" indent="-246888">
              <a:lnSpc>
                <a:spcPct val="80000"/>
              </a:lnSpc>
              <a:spcBef>
                <a:spcPts val="265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sz="1300" kern="0">
                <a:latin typeface="Microsoft JhengHei"/>
                <a:ea typeface="Microsoft JhengHei"/>
              </a:rPr>
              <a:t>後續商化發展或出場時程條件等規劃</a:t>
            </a:r>
          </a:p>
          <a:p>
            <a:pPr marL="849313" lvl="1" indent="-400050">
              <a:lnSpc>
                <a:spcPct val="80000"/>
              </a:lnSpc>
              <a:spcBef>
                <a:spcPts val="265"/>
              </a:spcBef>
              <a:buClr>
                <a:srgbClr val="2A4F1C"/>
              </a:buClr>
              <a:buSzPct val="85000"/>
              <a:buFont typeface="Century Gothic"/>
              <a:buAutoNum type="arabicPeriod"/>
            </a:pPr>
            <a:r>
              <a:rPr lang="zh-TW" sz="1300" b="1" kern="0">
                <a:solidFill>
                  <a:srgbClr val="FF0000"/>
                </a:solidFill>
                <a:latin typeface="Microsoft JhengHei"/>
                <a:ea typeface="Microsoft JhengHei"/>
              </a:rPr>
              <a:t>商業模式匯總</a:t>
            </a:r>
          </a:p>
          <a:p>
            <a:pPr marL="849313" lvl="1" indent="-400050">
              <a:lnSpc>
                <a:spcPct val="80000"/>
              </a:lnSpc>
              <a:spcBef>
                <a:spcPts val="265"/>
              </a:spcBef>
              <a:buClr>
                <a:srgbClr val="2A4F1C"/>
              </a:buClr>
              <a:buSzPct val="85000"/>
              <a:buFont typeface="Century Gothic"/>
              <a:buAutoNum type="arabicPeriod"/>
            </a:pPr>
            <a:r>
              <a:rPr lang="en-US" sz="1300" b="1" kern="0">
                <a:solidFill>
                  <a:srgbClr val="FF0000"/>
                </a:solidFill>
                <a:latin typeface="Microsoft JhengHei"/>
                <a:ea typeface="Microsoft JhengHei"/>
              </a:rPr>
              <a:t>TPP(</a:t>
            </a:r>
            <a:r>
              <a:rPr lang="zh-TW" sz="1300" b="1" kern="0">
                <a:solidFill>
                  <a:srgbClr val="FF0000"/>
                </a:solidFill>
                <a:latin typeface="Microsoft JhengHei"/>
                <a:ea typeface="Microsoft JhengHei"/>
              </a:rPr>
              <a:t>新藥類或醫材類</a:t>
            </a:r>
            <a:r>
              <a:rPr lang="en-US" sz="1300" b="1" kern="0">
                <a:solidFill>
                  <a:srgbClr val="FF0000"/>
                </a:solidFill>
                <a:latin typeface="Microsoft JhengHei"/>
                <a:ea typeface="Microsoft JhengHei"/>
              </a:rPr>
              <a:t>)</a:t>
            </a:r>
            <a:endParaRPr lang="en-US" sz="1700" kern="0">
              <a:latin typeface="MingLiu"/>
              <a:ea typeface="MingLiu"/>
            </a:endParaRPr>
          </a:p>
          <a:p>
            <a:pPr marL="849313" lvl="1" indent="-400050">
              <a:lnSpc>
                <a:spcPct val="80000"/>
              </a:lnSpc>
              <a:spcBef>
                <a:spcPts val="265"/>
              </a:spcBef>
              <a:buClr>
                <a:srgbClr val="2A4F1C"/>
              </a:buClr>
              <a:buSzPct val="85000"/>
              <a:buFont typeface="Century Gothic"/>
              <a:buAutoNum type="arabicPeriod"/>
            </a:pPr>
            <a:r>
              <a:rPr lang="zh-TW" sz="1300" b="1" kern="0">
                <a:latin typeface="Microsoft JhengHei"/>
                <a:ea typeface="Microsoft JhengHei"/>
              </a:rPr>
              <a:t>補助期間預計進行商化工作項和產品里程碑，包括</a:t>
            </a:r>
          </a:p>
          <a:p>
            <a:pPr marL="914400" lvl="2" indent="-246888">
              <a:lnSpc>
                <a:spcPct val="80000"/>
              </a:lnSpc>
              <a:spcBef>
                <a:spcPts val="265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sz="1300" kern="0">
                <a:latin typeface="Microsoft JhengHei"/>
                <a:ea typeface="Microsoft JhengHei"/>
              </a:rPr>
              <a:t>技術可行性驗證及風險管控規劃</a:t>
            </a:r>
            <a:r>
              <a:rPr lang="en-US" sz="1300" kern="0">
                <a:latin typeface="Microsoft JhengHei"/>
                <a:ea typeface="Microsoft JhengHei"/>
              </a:rPr>
              <a:t> </a:t>
            </a:r>
            <a:r>
              <a:rPr lang="en-US" sz="1300" kern="0">
                <a:solidFill>
                  <a:srgbClr val="FF0000"/>
                </a:solidFill>
                <a:latin typeface="Microsoft JhengHei"/>
                <a:ea typeface="Microsoft JhengHei"/>
              </a:rPr>
              <a:t>(</a:t>
            </a:r>
            <a:r>
              <a:rPr lang="zh-TW" sz="1300" kern="0">
                <a:solidFill>
                  <a:srgbClr val="FF0000"/>
                </a:solidFill>
                <a:latin typeface="Microsoft JhengHei"/>
                <a:ea typeface="Microsoft JhengHei"/>
              </a:rPr>
              <a:t>萌芽案</a:t>
            </a:r>
            <a:r>
              <a:rPr lang="en-US" sz="1300" kern="0">
                <a:solidFill>
                  <a:srgbClr val="FF0000"/>
                </a:solidFill>
                <a:latin typeface="Microsoft JhengHei"/>
                <a:ea typeface="Microsoft JhengHei"/>
              </a:rPr>
              <a:t>TRL4-6</a:t>
            </a:r>
            <a:r>
              <a:rPr lang="zh-TW" sz="1300" kern="0">
                <a:solidFill>
                  <a:srgbClr val="FF0000"/>
                </a:solidFill>
                <a:latin typeface="Microsoft JhengHei"/>
                <a:ea typeface="Microsoft JhengHei"/>
              </a:rPr>
              <a:t>：</a:t>
            </a:r>
            <a:r>
              <a:rPr lang="en-US" sz="1300" kern="0">
                <a:solidFill>
                  <a:srgbClr val="FF0000"/>
                </a:solidFill>
                <a:latin typeface="Microsoft JhengHei"/>
                <a:ea typeface="Microsoft JhengHei"/>
              </a:rPr>
              <a:t>α-test</a:t>
            </a:r>
            <a:r>
              <a:rPr lang="zh-TW" sz="1300" kern="0">
                <a:solidFill>
                  <a:srgbClr val="FF0000"/>
                </a:solidFill>
                <a:latin typeface="Microsoft JhengHei"/>
                <a:ea typeface="Microsoft JhengHei"/>
              </a:rPr>
              <a:t>、拔尖案</a:t>
            </a:r>
            <a:r>
              <a:rPr lang="en-US" sz="1300" kern="0">
                <a:solidFill>
                  <a:srgbClr val="FF0000"/>
                </a:solidFill>
                <a:latin typeface="Microsoft JhengHei"/>
                <a:ea typeface="Microsoft JhengHei"/>
              </a:rPr>
              <a:t>TRL6-8</a:t>
            </a:r>
            <a:r>
              <a:rPr lang="zh-TW" sz="1300" kern="0">
                <a:solidFill>
                  <a:srgbClr val="FF0000"/>
                </a:solidFill>
                <a:latin typeface="Microsoft JhengHei"/>
                <a:ea typeface="Microsoft JhengHei"/>
              </a:rPr>
              <a:t>：</a:t>
            </a:r>
            <a:r>
              <a:rPr lang="en-US" sz="1300" kern="0">
                <a:solidFill>
                  <a:srgbClr val="FF0000"/>
                </a:solidFill>
                <a:latin typeface="Microsoft JhengHei"/>
                <a:ea typeface="Microsoft JhengHei"/>
              </a:rPr>
              <a:t>β-test) ✽</a:t>
            </a:r>
            <a:r>
              <a:rPr lang="zh-TW" sz="1300" kern="0">
                <a:solidFill>
                  <a:srgbClr val="FF0000"/>
                </a:solidFill>
                <a:latin typeface="Microsoft JhengHei"/>
                <a:ea typeface="Microsoft JhengHei"/>
              </a:rPr>
              <a:t>請參考附錄</a:t>
            </a:r>
          </a:p>
          <a:p>
            <a:pPr marL="914400" lvl="2" indent="-246888">
              <a:lnSpc>
                <a:spcPct val="80000"/>
              </a:lnSpc>
              <a:spcBef>
                <a:spcPts val="265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sz="1300" kern="0">
                <a:latin typeface="Microsoft JhengHei"/>
                <a:ea typeface="Microsoft JhengHei"/>
              </a:rPr>
              <a:t>原型機發展階段規劃</a:t>
            </a:r>
            <a:r>
              <a:rPr lang="en-US" sz="1300" kern="0">
                <a:latin typeface="Microsoft JhengHei"/>
                <a:ea typeface="Microsoft JhengHei"/>
              </a:rPr>
              <a:t> (</a:t>
            </a:r>
            <a:r>
              <a:rPr lang="zh-TW" sz="1300" kern="0">
                <a:latin typeface="Microsoft JhengHei"/>
                <a:ea typeface="Microsoft JhengHei"/>
              </a:rPr>
              <a:t>醫材類請說明醫材比對品與預期用途</a:t>
            </a:r>
            <a:r>
              <a:rPr lang="en-US" sz="1300" kern="0">
                <a:latin typeface="Microsoft JhengHei"/>
                <a:ea typeface="Microsoft JhengHei"/>
              </a:rPr>
              <a:t>)</a:t>
            </a:r>
            <a:endParaRPr lang="en-US" sz="1500" kern="0">
              <a:latin typeface="MingLiu"/>
              <a:ea typeface="MingLiu"/>
            </a:endParaRPr>
          </a:p>
          <a:p>
            <a:pPr marL="914400" lvl="2" indent="-246888">
              <a:lnSpc>
                <a:spcPct val="80000"/>
              </a:lnSpc>
              <a:spcBef>
                <a:spcPts val="265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sz="1300" kern="0">
                <a:latin typeface="Microsoft JhengHei"/>
                <a:ea typeface="Microsoft JhengHei"/>
              </a:rPr>
              <a:t>相關法規驗證等執行規劃</a:t>
            </a:r>
            <a:r>
              <a:rPr lang="en-US" sz="1300" kern="0">
                <a:latin typeface="Microsoft JhengHei"/>
                <a:ea typeface="Microsoft JhengHei"/>
              </a:rPr>
              <a:t> (</a:t>
            </a:r>
            <a:r>
              <a:rPr lang="zh-TW" sz="1300" kern="0">
                <a:latin typeface="Microsoft JhengHei"/>
                <a:ea typeface="Microsoft JhengHei"/>
              </a:rPr>
              <a:t>醫材類含取證所需之實驗臨床規劃</a:t>
            </a:r>
            <a:r>
              <a:rPr lang="en-US" sz="1300" kern="0">
                <a:latin typeface="Microsoft JhengHei"/>
                <a:ea typeface="Microsoft JhengHei"/>
              </a:rPr>
              <a:t>)</a:t>
            </a:r>
            <a:endParaRPr lang="en-US" sz="1500" kern="0">
              <a:latin typeface="MingLiu"/>
              <a:ea typeface="MingLiu"/>
            </a:endParaRPr>
          </a:p>
          <a:p>
            <a:pPr marL="0" lvl="1" indent="0">
              <a:lnSpc>
                <a:spcPct val="80000"/>
              </a:lnSpc>
              <a:spcBef>
                <a:spcPts val="1200"/>
              </a:spcBef>
              <a:buNone/>
            </a:pPr>
            <a:r>
              <a:rPr lang="en-US" sz="1500" b="1" kern="0">
                <a:latin typeface="Microsoft JhengHei"/>
                <a:ea typeface="Microsoft JhengHei"/>
              </a:rPr>
              <a:t>(</a:t>
            </a:r>
            <a:r>
              <a:rPr lang="zh-TW" sz="1500" b="1" kern="0">
                <a:latin typeface="Microsoft JhengHei"/>
                <a:ea typeface="Microsoft JhengHei"/>
              </a:rPr>
              <a:t>三</a:t>
            </a:r>
            <a:r>
              <a:rPr lang="en-US" sz="1500" b="1" kern="0">
                <a:latin typeface="Microsoft JhengHei"/>
                <a:ea typeface="Microsoft JhengHei"/>
              </a:rPr>
              <a:t>)</a:t>
            </a:r>
            <a:r>
              <a:rPr lang="zh-TW" sz="1500" b="1" kern="0">
                <a:solidFill>
                  <a:srgbClr val="455F51"/>
                </a:solidFill>
                <a:latin typeface="Microsoft JhengHei"/>
                <a:ea typeface="Microsoft JhengHei"/>
              </a:rPr>
              <a:t>創業團隊組成</a:t>
            </a:r>
          </a:p>
          <a:p>
            <a:pPr marL="906463" lvl="1" indent="-457200">
              <a:lnSpc>
                <a:spcPct val="80000"/>
              </a:lnSpc>
              <a:spcBef>
                <a:spcPts val="265"/>
              </a:spcBef>
              <a:buClr>
                <a:srgbClr val="2A4F1C"/>
              </a:buClr>
              <a:buSzPct val="85000"/>
              <a:buFont typeface="Century Gothic"/>
              <a:buAutoNum type="arabicPeriod"/>
            </a:pPr>
            <a:r>
              <a:rPr lang="zh-TW" sz="1300" b="1" kern="0">
                <a:latin typeface="Microsoft JhengHei"/>
                <a:ea typeface="Microsoft JhengHei"/>
              </a:rPr>
              <a:t>團隊創業準備度與成員組成完整性</a:t>
            </a:r>
          </a:p>
          <a:p>
            <a:pPr marL="914400" lvl="2" indent="-246888">
              <a:lnSpc>
                <a:spcPct val="80000"/>
              </a:lnSpc>
              <a:spcBef>
                <a:spcPts val="265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en-US" sz="1300" kern="0">
                <a:latin typeface="Microsoft JhengHei"/>
                <a:ea typeface="Microsoft JhengHei"/>
              </a:rPr>
              <a:t>PI</a:t>
            </a:r>
            <a:r>
              <a:rPr lang="zh-TW" sz="1300" kern="0">
                <a:latin typeface="Microsoft JhengHei"/>
                <a:ea typeface="Microsoft JhengHei"/>
              </a:rPr>
              <a:t>創業決心及校內外團隊組成之規劃</a:t>
            </a:r>
          </a:p>
          <a:p>
            <a:pPr marL="914400" lvl="2" indent="-246888">
              <a:lnSpc>
                <a:spcPct val="80000"/>
              </a:lnSpc>
              <a:spcBef>
                <a:spcPts val="265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sz="1300" kern="0">
                <a:latin typeface="Microsoft JhengHei"/>
                <a:ea typeface="Microsoft JhengHei"/>
              </a:rPr>
              <a:t>萌芽案：團隊組成及</a:t>
            </a:r>
            <a:r>
              <a:rPr lang="en-US" sz="1300" kern="0">
                <a:latin typeface="Microsoft JhengHei"/>
                <a:ea typeface="Microsoft JhengHei"/>
              </a:rPr>
              <a:t>3</a:t>
            </a:r>
            <a:r>
              <a:rPr lang="zh-TW" sz="1300" kern="0">
                <a:latin typeface="Microsoft JhengHei"/>
                <a:ea typeface="Microsoft JhengHei"/>
              </a:rPr>
              <a:t>個月聘用專任</a:t>
            </a:r>
            <a:r>
              <a:rPr lang="en-US" sz="1300" kern="0">
                <a:latin typeface="Microsoft JhengHei"/>
                <a:ea typeface="Microsoft JhengHei"/>
              </a:rPr>
              <a:t>BD</a:t>
            </a:r>
            <a:r>
              <a:rPr lang="zh-TW" sz="1300" kern="0">
                <a:latin typeface="Microsoft JhengHei"/>
                <a:ea typeface="Microsoft JhengHei"/>
              </a:rPr>
              <a:t>人選規劃</a:t>
            </a:r>
            <a:endParaRPr lang="en-US" sz="1500" kern="0">
              <a:latin typeface="MingLiu"/>
              <a:ea typeface="MingLiu"/>
            </a:endParaRPr>
          </a:p>
          <a:p>
            <a:pPr marL="914400" lvl="2" indent="-246888">
              <a:lnSpc>
                <a:spcPct val="80000"/>
              </a:lnSpc>
              <a:spcBef>
                <a:spcPts val="265"/>
              </a:spcBef>
              <a:buClr>
                <a:srgbClr val="455C19"/>
              </a:buClr>
              <a:buSzPct val="70000"/>
              <a:buFont typeface="Noto Sans Symbols"/>
              <a:buChar char="⚫"/>
            </a:pPr>
            <a:r>
              <a:rPr lang="zh-TW" sz="1300" kern="0">
                <a:latin typeface="Microsoft JhengHei"/>
                <a:ea typeface="Microsoft JhengHei"/>
              </a:rPr>
              <a:t>拔尖案：團隊組成及</a:t>
            </a:r>
            <a:r>
              <a:rPr lang="en-US" sz="1300" kern="0">
                <a:latin typeface="Microsoft JhengHei"/>
                <a:ea typeface="Microsoft JhengHei"/>
              </a:rPr>
              <a:t>3</a:t>
            </a:r>
            <a:r>
              <a:rPr lang="zh-TW" sz="1300" kern="0">
                <a:latin typeface="Microsoft JhengHei"/>
                <a:ea typeface="Microsoft JhengHei"/>
              </a:rPr>
              <a:t>個月聘用專任</a:t>
            </a:r>
            <a:r>
              <a:rPr lang="en-US" sz="1300" kern="0">
                <a:latin typeface="Microsoft JhengHei"/>
                <a:ea typeface="Microsoft JhengHei"/>
              </a:rPr>
              <a:t>CEO</a:t>
            </a:r>
            <a:r>
              <a:rPr lang="zh-TW" sz="1300" kern="0">
                <a:latin typeface="Microsoft JhengHei"/>
                <a:ea typeface="Microsoft JhengHei"/>
              </a:rPr>
              <a:t>或</a:t>
            </a:r>
            <a:r>
              <a:rPr lang="en-US" sz="1300" kern="0">
                <a:latin typeface="Microsoft JhengHei"/>
                <a:ea typeface="Microsoft JhengHei"/>
              </a:rPr>
              <a:t>COO</a:t>
            </a:r>
            <a:r>
              <a:rPr lang="zh-TW" sz="1300" kern="0">
                <a:latin typeface="Microsoft JhengHei"/>
                <a:ea typeface="Microsoft JhengHei"/>
              </a:rPr>
              <a:t>人選規劃</a:t>
            </a:r>
          </a:p>
        </p:txBody>
      </p:sp>
      <p:sp>
        <p:nvSpPr>
          <p:cNvPr id="4" name="Google Shape;302;p39"/>
          <p:cNvSpPr txBox="1"/>
          <p:nvPr/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1779A75-99DD-4263-BFB2-5DF036787DC8}" type="slidenum">
              <a:t>2</a:t>
            </a:fld>
            <a:endParaRPr lang="en-US" sz="11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78;p53"/>
          <p:cNvSpPr txBox="1">
            <a:spLocks noGrp="1"/>
          </p:cNvSpPr>
          <p:nvPr>
            <p:ph type="title"/>
          </p:nvPr>
        </p:nvSpPr>
        <p:spPr>
          <a:xfrm>
            <a:off x="609603" y="668252"/>
            <a:ext cx="10972800" cy="782644"/>
          </a:xfrm>
        </p:spPr>
        <p:txBody>
          <a:bodyPr/>
          <a:lstStyle/>
          <a:p>
            <a:pPr lvl="0"/>
            <a:r>
              <a:rPr lang="zh-TW" altLang="en-US" sz="4000" b="1">
                <a:latin typeface="PMingLiu"/>
                <a:ea typeface="PMingLiu"/>
              </a:rPr>
              <a:t>附錄</a:t>
            </a:r>
            <a:r>
              <a:rPr lang="zh-TW" altLang="en-US" sz="4000" b="1"/>
              <a:t>、商業模式匯總說明</a:t>
            </a:r>
            <a:r>
              <a:rPr lang="zh-TW" altLang="en-US" sz="2000">
                <a:solidFill>
                  <a:srgbClr val="7F7F7F"/>
                </a:solidFill>
              </a:rPr>
              <a:t>（含建議順序）</a:t>
            </a:r>
            <a:r>
              <a:rPr lang="en-US" sz="2000">
                <a:solidFill>
                  <a:srgbClr val="7F7F7F"/>
                </a:solidFill>
              </a:rPr>
              <a:t> </a:t>
            </a:r>
            <a:endParaRPr lang="en-US">
              <a:solidFill>
                <a:srgbClr val="7F7F7F"/>
              </a:solidFill>
            </a:endParaRPr>
          </a:p>
        </p:txBody>
      </p:sp>
      <p:graphicFrame>
        <p:nvGraphicFramePr>
          <p:cNvPr id="3" name="Google Shape;479;p53"/>
          <p:cNvGraphicFramePr>
            <a:graphicFrameLocks noGrp="1"/>
          </p:cNvGraphicFramePr>
          <p:nvPr/>
        </p:nvGraphicFramePr>
        <p:xfrm>
          <a:off x="695328" y="1983516"/>
          <a:ext cx="10801350" cy="3981014"/>
        </p:xfrm>
        <a:graphic>
          <a:graphicData uri="http://schemas.openxmlformats.org/drawingml/2006/table">
            <a:tbl>
              <a:tblPr firstRow="1" bandRow="1">
                <a:effectLst/>
                <a:tableStyleId>{237B28E4-EE0C-457F-B931-A5DF89A871EF}</a:tableStyleId>
              </a:tblPr>
              <a:tblGrid>
                <a:gridCol w="5400675">
                  <a:extLst>
                    <a:ext uri="{9D8B030D-6E8A-4147-A177-3AD203B41FA5}">
                      <a16:colId xmlns:a16="http://schemas.microsoft.com/office/drawing/2014/main" val="2780273535"/>
                    </a:ext>
                  </a:extLst>
                </a:gridCol>
                <a:gridCol w="5400675">
                  <a:extLst>
                    <a:ext uri="{9D8B030D-6E8A-4147-A177-3AD203B41FA5}">
                      <a16:colId xmlns:a16="http://schemas.microsoft.com/office/drawing/2014/main" val="2335573780"/>
                    </a:ext>
                  </a:extLst>
                </a:gridCol>
              </a:tblGrid>
              <a:tr h="66087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Key Partners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（關鍵合作夥伴）</a:t>
                      </a:r>
                    </a:p>
                  </a:txBody>
                  <a:tcPr marL="68570" marR="68570" marT="34299" marB="34299" anchor="ctr">
                    <a:lnL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Key Activities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（關鍵活動）</a:t>
                      </a:r>
                    </a:p>
                  </a:txBody>
                  <a:tcPr marL="68570" marR="68570" marT="34299" marB="34299" anchor="ctr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2638406"/>
                  </a:ext>
                </a:extLst>
              </a:tr>
              <a:tr h="944200">
                <a:tc row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1">
                          <a:solidFill>
                            <a:srgbClr val="8AB833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讓商業模式有效運作所需的供應商與合作夥伴網路</a:t>
                      </a:r>
                    </a:p>
                    <a:p>
                      <a:pPr marL="285750" marR="0" lvl="0" indent="-196852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誰是團隊的重要夥伴？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誰是團隊的重要供應商？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團隊正在從夥伴哪裡獲取哪些核心資源？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合作夥伴都執行哪些關鍵業務？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34299" marB="34299">
                    <a:lnL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1">
                          <a:solidFill>
                            <a:srgbClr val="8AB833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用來描述為了確保其商業模式可行，企業必須做的最重要的事情</a:t>
                      </a:r>
                    </a:p>
                    <a:p>
                      <a:pPr marL="285750" marR="0" lvl="0" indent="-196852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如產品行銷、業務推廣等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團隊的價值主張需要哪些關鍵業務？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團隊的渠道通道需要哪些關鍵業務？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團隊的客戶關係呢？收入來源呢？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</a:txBody>
                  <a:tcPr marL="68570" marR="68570" marT="34299" marB="34299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829114"/>
                  </a:ext>
                </a:extLst>
              </a:tr>
              <a:tr h="62262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Key Resources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（關鍵資源）</a:t>
                      </a:r>
                    </a:p>
                  </a:txBody>
                  <a:tcPr marL="68570" marR="68570" marT="34299" marB="34299" anchor="ctr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16420"/>
                  </a:ext>
                </a:extLst>
              </a:tr>
              <a:tr h="113039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1">
                          <a:solidFill>
                            <a:srgbClr val="8AB833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用來描述讓商業模式有效運轉所必需的最重要因素</a:t>
                      </a:r>
                      <a:r>
                        <a:rPr lang="en-US" sz="1400" b="1">
                          <a:solidFill>
                            <a:srgbClr val="8AB833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285750" marR="0" lvl="0" indent="-196852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如資金、人才等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團隊的價值主張需要什麼樣的核心資源？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團隊的通路需要什麼樣的核心資源？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 </a:t>
                      </a: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Noto Sans Symbols"/>
                        <a:buChar char="✔"/>
                      </a:pPr>
                      <a:r>
                        <a:rPr lang="zh-TW" sz="1400" b="0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團隊的客戶關係？收入來源？</a:t>
                      </a:r>
                    </a:p>
                  </a:txBody>
                  <a:tcPr marL="68570" marR="68570" marT="34299" marB="34299">
                    <a:lnL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672127"/>
                  </a:ext>
                </a:extLst>
              </a:tr>
            </a:tbl>
          </a:graphicData>
        </a:graphic>
      </p:graphicFrame>
      <p:sp>
        <p:nvSpPr>
          <p:cNvPr id="4" name="Google Shape;480;p53"/>
          <p:cNvSpPr txBox="1"/>
          <p:nvPr/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ACE4418-7CB6-42FE-81D0-3947001D5ECD}" type="slidenum">
              <a:t>20</a:t>
            </a:fld>
            <a:endParaRPr lang="en-US" sz="11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7;p40"/>
          <p:cNvSpPr txBox="1">
            <a:spLocks noGrp="1"/>
          </p:cNvSpPr>
          <p:nvPr>
            <p:ph type="title"/>
          </p:nvPr>
        </p:nvSpPr>
        <p:spPr>
          <a:xfrm>
            <a:off x="695328" y="0"/>
            <a:ext cx="10972800" cy="1143000"/>
          </a:xfrm>
        </p:spPr>
        <p:txBody>
          <a:bodyPr/>
          <a:lstStyle/>
          <a:p>
            <a:pPr marL="571500" lvl="0" indent="-571500">
              <a:buClr>
                <a:srgbClr val="455F51"/>
              </a:buClr>
              <a:buSzPts val="2500"/>
              <a:buFont typeface="Noto Sans Symbols"/>
              <a:buChar char="◆"/>
            </a:pPr>
            <a:r>
              <a:rPr lang="zh-TW" altLang="en-US" sz="2500" b="1"/>
              <a:t>商業模式匯總</a:t>
            </a:r>
            <a:r>
              <a:rPr lang="zh-TW" altLang="en-US" sz="2500" b="1">
                <a:solidFill>
                  <a:srgbClr val="595959"/>
                </a:solidFill>
              </a:rPr>
              <a:t>（各團隊必填，新藥團隊選填）</a:t>
            </a:r>
            <a:endParaRPr lang="en-US"/>
          </a:p>
        </p:txBody>
      </p:sp>
      <p:graphicFrame>
        <p:nvGraphicFramePr>
          <p:cNvPr id="3" name="Google Shape;308;p40"/>
          <p:cNvGraphicFramePr>
            <a:graphicFrameLocks noGrp="1"/>
          </p:cNvGraphicFramePr>
          <p:nvPr/>
        </p:nvGraphicFramePr>
        <p:xfrm>
          <a:off x="695328" y="1280845"/>
          <a:ext cx="10801386" cy="5193353"/>
        </p:xfrm>
        <a:graphic>
          <a:graphicData uri="http://schemas.openxmlformats.org/drawingml/2006/table">
            <a:tbl>
              <a:tblPr firstRow="1" bandRow="1">
                <a:effectLst/>
                <a:tableStyleId>{237B28E4-EE0C-457F-B931-A5DF89A871EF}</a:tableStyleId>
              </a:tblPr>
              <a:tblGrid>
                <a:gridCol w="2160279">
                  <a:extLst>
                    <a:ext uri="{9D8B030D-6E8A-4147-A177-3AD203B41FA5}">
                      <a16:colId xmlns:a16="http://schemas.microsoft.com/office/drawing/2014/main" val="231554681"/>
                    </a:ext>
                  </a:extLst>
                </a:gridCol>
                <a:gridCol w="2160279">
                  <a:extLst>
                    <a:ext uri="{9D8B030D-6E8A-4147-A177-3AD203B41FA5}">
                      <a16:colId xmlns:a16="http://schemas.microsoft.com/office/drawing/2014/main" val="4213048446"/>
                    </a:ext>
                  </a:extLst>
                </a:gridCol>
                <a:gridCol w="1056698">
                  <a:extLst>
                    <a:ext uri="{9D8B030D-6E8A-4147-A177-3AD203B41FA5}">
                      <a16:colId xmlns:a16="http://schemas.microsoft.com/office/drawing/2014/main" val="3921691097"/>
                    </a:ext>
                  </a:extLst>
                </a:gridCol>
                <a:gridCol w="1103571">
                  <a:extLst>
                    <a:ext uri="{9D8B030D-6E8A-4147-A177-3AD203B41FA5}">
                      <a16:colId xmlns:a16="http://schemas.microsoft.com/office/drawing/2014/main" val="2448511332"/>
                    </a:ext>
                  </a:extLst>
                </a:gridCol>
                <a:gridCol w="2160279">
                  <a:extLst>
                    <a:ext uri="{9D8B030D-6E8A-4147-A177-3AD203B41FA5}">
                      <a16:colId xmlns:a16="http://schemas.microsoft.com/office/drawing/2014/main" val="713420540"/>
                    </a:ext>
                  </a:extLst>
                </a:gridCol>
                <a:gridCol w="2160279">
                  <a:extLst>
                    <a:ext uri="{9D8B030D-6E8A-4147-A177-3AD203B41FA5}">
                      <a16:colId xmlns:a16="http://schemas.microsoft.com/office/drawing/2014/main" val="3717301502"/>
                    </a:ext>
                  </a:extLst>
                </a:gridCol>
              </a:tblGrid>
              <a:tr h="64955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Key Partners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（關鍵合作夥伴）</a:t>
                      </a:r>
                    </a:p>
                  </a:txBody>
                  <a:tcPr marL="68570" marR="68570" marT="34299" marB="34299" anchor="ctr">
                    <a:lnL w="28575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Key Activities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（關鍵活動）</a:t>
                      </a:r>
                    </a:p>
                  </a:txBody>
                  <a:tcPr marL="68570" marR="68570" marT="34299" marB="34299" anchor="ctr">
                    <a:lnL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Value Proposition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（價值主張）</a:t>
                      </a:r>
                    </a:p>
                  </a:txBody>
                  <a:tcPr marL="68570" marR="68570" marT="34299" marB="34299" anchor="ctr">
                    <a:lnL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Customer Relationships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（顧客關係）</a:t>
                      </a:r>
                    </a:p>
                  </a:txBody>
                  <a:tcPr marL="68570" marR="68570" marT="34299" marB="34299" anchor="ctr">
                    <a:lnL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Customer Segments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（目標客層）</a:t>
                      </a:r>
                    </a:p>
                  </a:txBody>
                  <a:tcPr marL="68570" marR="68570" marT="34299" marB="34299" anchor="ctr">
                    <a:lnL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0289188"/>
                  </a:ext>
                </a:extLst>
              </a:tr>
              <a:tr h="927997">
                <a:tc rowSpan="3">
                  <a:txBody>
                    <a:bodyPr/>
                    <a:lstStyle/>
                    <a:p>
                      <a:pPr marL="198004" marR="0" lvl="0" indent="-109097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34299" marB="34299">
                    <a:lnL w="28575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198004" marR="0" lvl="0" indent="-109097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34299" marB="34299">
                    <a:lnL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34299" marB="34299">
                    <a:lnL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34299" marB="34299">
                    <a:lnL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34299" marB="34299">
                    <a:lnL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861122"/>
                  </a:ext>
                </a:extLst>
              </a:tr>
              <a:tr h="6119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Key Resources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（關鍵資源）</a:t>
                      </a:r>
                    </a:p>
                  </a:txBody>
                  <a:tcPr marL="68570" marR="68570" marT="34299" marB="34299" anchor="ctr">
                    <a:lnL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Channels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（通路）</a:t>
                      </a:r>
                    </a:p>
                  </a:txBody>
                  <a:tcPr marL="68570" marR="68570" marT="34299" marB="34299" anchor="ctr">
                    <a:lnL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276230"/>
                  </a:ext>
                </a:extLst>
              </a:tr>
              <a:tr h="111099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34299" marB="34299">
                    <a:lnL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7F7F7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34299" marB="34299">
                    <a:lnL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802064"/>
                  </a:ext>
                </a:extLst>
              </a:tr>
              <a:tr h="464954"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Cost Structure </a:t>
                      </a:r>
                      <a:r>
                        <a:rPr lang="zh-TW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（成本結構）</a:t>
                      </a:r>
                    </a:p>
                  </a:txBody>
                  <a:tcPr marL="68570" marR="68570" marT="34299" marB="34299" anchor="ctr">
                    <a:lnL w="28575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Revenue Streams </a:t>
                      </a:r>
                      <a:r>
                        <a:rPr lang="zh-TW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（收益流）</a:t>
                      </a:r>
                    </a:p>
                  </a:txBody>
                  <a:tcPr marL="68570" marR="68570" marT="34299" marB="34299" anchor="ctr">
                    <a:lnL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204512"/>
                  </a:ext>
                </a:extLst>
              </a:tr>
              <a:tr h="1427927">
                <a:tc grid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34299" marB="34299">
                    <a:lnL w="28575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68570" marR="68570" marT="34299" marB="34299" anchor="ctr">
                    <a:lnL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012189"/>
                  </a:ext>
                </a:extLst>
              </a:tr>
            </a:tbl>
          </a:graphicData>
        </a:graphic>
      </p:graphicFrame>
      <p:sp>
        <p:nvSpPr>
          <p:cNvPr id="4" name="Google Shape;309;p40"/>
          <p:cNvSpPr txBox="1"/>
          <p:nvPr/>
        </p:nvSpPr>
        <p:spPr>
          <a:xfrm>
            <a:off x="695328" y="6484412"/>
            <a:ext cx="10670974" cy="4275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t" anchorCtr="0" compatLnSpc="1">
            <a:norm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註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600" b="0" i="0" u="none" strike="noStrike" kern="0" cap="none" spc="0" baseline="0">
                <a:solidFill>
                  <a:srgbClr val="595959"/>
                </a:solidFill>
                <a:uFillTx/>
                <a:latin typeface="Microsoft JhengHei"/>
                <a:ea typeface="Microsoft JhengHei"/>
                <a:cs typeface="Microsoft JhengHei"/>
              </a:rPr>
              <a:t>商業模式匯總說明（含建議撰寫順序）可參考附件二</a:t>
            </a:r>
          </a:p>
        </p:txBody>
      </p:sp>
      <p:sp>
        <p:nvSpPr>
          <p:cNvPr id="5" name="Google Shape;310;p40"/>
          <p:cNvSpPr txBox="1"/>
          <p:nvPr/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5CE6734-EE6C-4E34-BF51-6B4BE6C587CD}" type="slidenum">
              <a:t>3</a:t>
            </a:fld>
            <a:endParaRPr lang="en-US" sz="11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16;p9"/>
          <p:cNvSpPr txBox="1"/>
          <p:nvPr/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11BE707-629C-4068-82D9-A26CE70EF564}" type="slidenum">
              <a:t>4</a:t>
            </a:fld>
            <a:endParaRPr lang="en-US" sz="11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  <p:graphicFrame>
        <p:nvGraphicFramePr>
          <p:cNvPr id="3" name="Google Shape;317;p9"/>
          <p:cNvGraphicFramePr>
            <a:graphicFrameLocks noGrp="1"/>
          </p:cNvGraphicFramePr>
          <p:nvPr/>
        </p:nvGraphicFramePr>
        <p:xfrm>
          <a:off x="609603" y="918862"/>
          <a:ext cx="10539822" cy="5267318"/>
        </p:xfrm>
        <a:graphic>
          <a:graphicData uri="http://schemas.openxmlformats.org/drawingml/2006/table">
            <a:tbl>
              <a:tblPr firstRow="1" firstCol="1" lastRow="1" lastCol="1" bandRow="1" bandCol="1">
                <a:effectLst/>
                <a:tableStyleId>{16D9F66E-5EB9-4882-86FB-DCBF35E3C3E4}</a:tableStyleId>
              </a:tblPr>
              <a:tblGrid>
                <a:gridCol w="1236552">
                  <a:extLst>
                    <a:ext uri="{9D8B030D-6E8A-4147-A177-3AD203B41FA5}">
                      <a16:colId xmlns:a16="http://schemas.microsoft.com/office/drawing/2014/main" val="288579297"/>
                    </a:ext>
                  </a:extLst>
                </a:gridCol>
                <a:gridCol w="4078772">
                  <a:extLst>
                    <a:ext uri="{9D8B030D-6E8A-4147-A177-3AD203B41FA5}">
                      <a16:colId xmlns:a16="http://schemas.microsoft.com/office/drawing/2014/main" val="792920228"/>
                    </a:ext>
                  </a:extLst>
                </a:gridCol>
                <a:gridCol w="1833152">
                  <a:extLst>
                    <a:ext uri="{9D8B030D-6E8A-4147-A177-3AD203B41FA5}">
                      <a16:colId xmlns:a16="http://schemas.microsoft.com/office/drawing/2014/main" val="159574859"/>
                    </a:ext>
                  </a:extLst>
                </a:gridCol>
                <a:gridCol w="1695672">
                  <a:extLst>
                    <a:ext uri="{9D8B030D-6E8A-4147-A177-3AD203B41FA5}">
                      <a16:colId xmlns:a16="http://schemas.microsoft.com/office/drawing/2014/main" val="1477636946"/>
                    </a:ext>
                  </a:extLst>
                </a:gridCol>
                <a:gridCol w="1695672">
                  <a:extLst>
                    <a:ext uri="{9D8B030D-6E8A-4147-A177-3AD203B41FA5}">
                      <a16:colId xmlns:a16="http://schemas.microsoft.com/office/drawing/2014/main" val="3706193640"/>
                    </a:ext>
                  </a:extLst>
                </a:gridCol>
              </a:tblGrid>
              <a:tr h="711128"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項目</a:t>
                      </a:r>
                    </a:p>
                  </a:txBody>
                  <a:tcPr marL="0" marR="0" marT="0" marB="0" anchor="ctr"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細項</a:t>
                      </a:r>
                    </a:p>
                  </a:txBody>
                  <a:tcPr marL="0" marR="0" marT="0" marB="0" anchor="ctr"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產品目前狀況</a:t>
                      </a:r>
                    </a:p>
                  </a:txBody>
                  <a:tcPr marL="0" marR="0" marT="0" marB="0" anchor="ctr"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可接受範圍</a:t>
                      </a:r>
                    </a:p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（競爭者）</a:t>
                      </a:r>
                    </a:p>
                  </a:txBody>
                  <a:tcPr marL="0" marR="0" marT="0" marB="0" anchor="ctr"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最佳範圍</a:t>
                      </a:r>
                    </a:p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（目標）</a:t>
                      </a:r>
                    </a:p>
                  </a:txBody>
                  <a:tcPr marL="0" marR="0" marT="0" marB="0" anchor="ctr">
                    <a:solidFill>
                      <a:srgbClr val="004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201076"/>
                  </a:ext>
                </a:extLst>
              </a:tr>
              <a:tr h="317177">
                <a:tc rowSpan="3"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產品描述</a:t>
                      </a:r>
                      <a:endParaRPr lang="en-US" sz="1400" b="0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類別（小分子、胜肽、單株抗體、細胞療法等）</a:t>
                      </a:r>
                      <a:endParaRPr lang="en-US" sz="1400" b="0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7536407"/>
                  </a:ext>
                </a:extLst>
              </a:tr>
              <a:tr h="31717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藥物作用標的</a:t>
                      </a:r>
                      <a:endParaRPr lang="en-US" sz="1400" b="0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39380240"/>
                  </a:ext>
                </a:extLst>
              </a:tr>
              <a:tr h="31717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藥物作用機制 （</a:t>
                      </a:r>
                      <a:r>
                        <a:rPr lang="en-US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mechanism of action, MOA</a:t>
                      </a: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）</a:t>
                      </a:r>
                      <a:endParaRPr lang="en-US" sz="1400" b="0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66271508"/>
                  </a:ext>
                </a:extLst>
              </a:tr>
              <a:tr h="317177">
                <a:tc rowSpan="3"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用途與用法</a:t>
                      </a:r>
                      <a:endParaRPr lang="en-US" sz="1400" b="0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適應症（如果多於一個，標明優先開發者）</a:t>
                      </a:r>
                      <a:endParaRPr lang="en-US" sz="1400" b="0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24659044"/>
                  </a:ext>
                </a:extLst>
              </a:tr>
              <a:tr h="31717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目標病患族群</a:t>
                      </a:r>
                      <a:endParaRPr lang="en-US" sz="1400" b="0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25862027"/>
                  </a:ext>
                </a:extLst>
              </a:tr>
              <a:tr h="31717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現有療法（包括：手術、生活型態、或替代療法）</a:t>
                      </a:r>
                      <a:endParaRPr lang="en-US" sz="1400" b="0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4308915"/>
                  </a:ext>
                </a:extLst>
              </a:tr>
              <a:tr h="317177">
                <a:tc rowSpan="2"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候選藥物</a:t>
                      </a:r>
                      <a:endParaRPr lang="en-US" sz="1400" b="0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標的專一性</a:t>
                      </a:r>
                      <a:endParaRPr lang="en-US" sz="1400" b="0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69491942"/>
                  </a:ext>
                </a:extLst>
              </a:tr>
              <a:tr h="31717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有效性（體外、細胞、體內實驗）</a:t>
                      </a:r>
                      <a:endParaRPr lang="en-US" sz="1400" b="0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01445294"/>
                  </a:ext>
                </a:extLst>
              </a:tr>
              <a:tr h="317177">
                <a:tc rowSpan="2"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臨床前試驗</a:t>
                      </a:r>
                      <a:endParaRPr lang="en-US" sz="1400" b="0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疾病動物模式</a:t>
                      </a:r>
                      <a:endParaRPr lang="en-US" sz="1400" b="0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13556461"/>
                  </a:ext>
                </a:extLst>
              </a:tr>
              <a:tr h="31717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安全性</a:t>
                      </a:r>
                      <a:r>
                        <a:rPr lang="en-US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/</a:t>
                      </a: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毒性</a:t>
                      </a:r>
                      <a:endParaRPr lang="en-US" sz="1400" b="0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6063827"/>
                  </a:ext>
                </a:extLst>
              </a:tr>
              <a:tr h="317177">
                <a:tc rowSpan="4"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臨床藥理</a:t>
                      </a:r>
                      <a:endParaRPr lang="en-US" sz="1400" b="0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吸收、分佈、代謝、排泄</a:t>
                      </a:r>
                      <a:endParaRPr lang="en-US" sz="1400" b="0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29402655"/>
                  </a:ext>
                </a:extLst>
              </a:tr>
              <a:tr h="31717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血中半衰期</a:t>
                      </a:r>
                      <a:endParaRPr lang="en-US" sz="1400" b="0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32331787"/>
                  </a:ext>
                </a:extLst>
              </a:tr>
              <a:tr h="31717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藥效（標的被活化或抑制程度）</a:t>
                      </a:r>
                      <a:endParaRPr lang="en-US" sz="1400" b="0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630521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蛋白質結合</a:t>
                      </a:r>
                      <a:endParaRPr lang="en-US" sz="1400" b="0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/>
                        <a:t> </a:t>
                      </a:r>
                      <a:endParaRPr 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32638011"/>
                  </a:ext>
                </a:extLst>
              </a:tr>
            </a:tbl>
          </a:graphicData>
        </a:graphic>
      </p:graphicFrame>
      <p:sp>
        <p:nvSpPr>
          <p:cNvPr id="4" name="Google Shape;318;p9"/>
          <p:cNvSpPr txBox="1">
            <a:spLocks noGrp="1"/>
          </p:cNvSpPr>
          <p:nvPr>
            <p:ph type="title"/>
          </p:nvPr>
        </p:nvSpPr>
        <p:spPr>
          <a:xfrm>
            <a:off x="609603" y="301925"/>
            <a:ext cx="10972800" cy="625559"/>
          </a:xfrm>
        </p:spPr>
        <p:txBody>
          <a:bodyPr anchor="ctr"/>
          <a:lstStyle/>
          <a:p>
            <a:pPr lvl="0"/>
            <a:r>
              <a:rPr lang="en-US" sz="2800" b="1"/>
              <a:t>Target Product Profile 1/2 </a:t>
            </a:r>
            <a:r>
              <a:rPr lang="zh-TW" altLang="en-US" sz="2800" b="1"/>
              <a:t>新藥類填寫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23;p10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endParaRPr lang="en-US"/>
          </a:p>
          <a:p>
            <a:pPr marL="0" lvl="0" indent="0">
              <a:spcBef>
                <a:spcPts val="520"/>
              </a:spcBef>
              <a:buNone/>
            </a:pPr>
            <a:endParaRPr lang="en-US"/>
          </a:p>
        </p:txBody>
      </p:sp>
      <p:sp>
        <p:nvSpPr>
          <p:cNvPr id="3" name="Google Shape;324;p10"/>
          <p:cNvSpPr txBox="1"/>
          <p:nvPr/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77F8FB1-DC38-44C8-81D2-34B00B2BD40C}" type="slidenum">
              <a:t>5</a:t>
            </a:fld>
            <a:endParaRPr lang="en-US" sz="11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  <p:graphicFrame>
        <p:nvGraphicFramePr>
          <p:cNvPr id="4" name="Google Shape;325;p10"/>
          <p:cNvGraphicFramePr>
            <a:graphicFrameLocks noGrp="1"/>
          </p:cNvGraphicFramePr>
          <p:nvPr/>
        </p:nvGraphicFramePr>
        <p:xfrm>
          <a:off x="609603" y="927485"/>
          <a:ext cx="10529453" cy="5390388"/>
        </p:xfrm>
        <a:graphic>
          <a:graphicData uri="http://schemas.openxmlformats.org/drawingml/2006/table">
            <a:tbl>
              <a:tblPr firstRow="1" firstCol="1" lastRow="1" lastCol="1" bandRow="1" bandCol="1">
                <a:effectLst/>
                <a:tableStyleId>{0CD50423-1536-4748-AE3D-4360C7225501}</a:tableStyleId>
              </a:tblPr>
              <a:tblGrid>
                <a:gridCol w="1235427">
                  <a:extLst>
                    <a:ext uri="{9D8B030D-6E8A-4147-A177-3AD203B41FA5}">
                      <a16:colId xmlns:a16="http://schemas.microsoft.com/office/drawing/2014/main" val="3759285024"/>
                    </a:ext>
                  </a:extLst>
                </a:gridCol>
                <a:gridCol w="4074273">
                  <a:extLst>
                    <a:ext uri="{9D8B030D-6E8A-4147-A177-3AD203B41FA5}">
                      <a16:colId xmlns:a16="http://schemas.microsoft.com/office/drawing/2014/main" val="606463304"/>
                    </a:ext>
                  </a:extLst>
                </a:gridCol>
                <a:gridCol w="1831497">
                  <a:extLst>
                    <a:ext uri="{9D8B030D-6E8A-4147-A177-3AD203B41FA5}">
                      <a16:colId xmlns:a16="http://schemas.microsoft.com/office/drawing/2014/main" val="4257887538"/>
                    </a:ext>
                  </a:extLst>
                </a:gridCol>
                <a:gridCol w="1694127">
                  <a:extLst>
                    <a:ext uri="{9D8B030D-6E8A-4147-A177-3AD203B41FA5}">
                      <a16:colId xmlns:a16="http://schemas.microsoft.com/office/drawing/2014/main" val="3737129965"/>
                    </a:ext>
                  </a:extLst>
                </a:gridCol>
                <a:gridCol w="1694127">
                  <a:extLst>
                    <a:ext uri="{9D8B030D-6E8A-4147-A177-3AD203B41FA5}">
                      <a16:colId xmlns:a16="http://schemas.microsoft.com/office/drawing/2014/main" val="3140119192"/>
                    </a:ext>
                  </a:extLst>
                </a:gridCol>
              </a:tblGrid>
              <a:tr h="427628"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項目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細項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產品目前狀況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可接受範圍</a:t>
                      </a:r>
                    </a:p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（競爭者）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最佳範圍</a:t>
                      </a:r>
                    </a:p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（目標）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514915"/>
                  </a:ext>
                </a:extLst>
              </a:tr>
              <a:tr h="174879">
                <a:tc rowSpan="4"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劑量與</a:t>
                      </a:r>
                    </a:p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投藥方式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劑量、給藥頻率等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00564"/>
                  </a:ext>
                </a:extLst>
              </a:tr>
              <a:tr h="1748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投藥方式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718099"/>
                  </a:ext>
                </a:extLst>
              </a:tr>
              <a:tr h="1748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劑型（</a:t>
                      </a:r>
                      <a:r>
                        <a:rPr lang="en-US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excipients</a:t>
                      </a: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）</a:t>
                      </a:r>
                      <a:endParaRPr lang="en-US" sz="1400" b="0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286452"/>
                  </a:ext>
                </a:extLst>
              </a:tr>
              <a:tr h="19723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保存期限、儲存環境等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2506346"/>
                  </a:ext>
                </a:extLst>
              </a:tr>
              <a:tr h="174879">
                <a:tc rowSpan="2"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人體安全性</a:t>
                      </a:r>
                    </a:p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與毒性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了解專一性與非專一性安全性考量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154072"/>
                  </a:ext>
                </a:extLst>
              </a:tr>
              <a:tr h="19930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療效與毒性安全劑量範圍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3276423"/>
                  </a:ext>
                </a:extLst>
              </a:tr>
              <a:tr h="174879">
                <a:tc rowSpan="3"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法規考量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臨床發展途徑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910814"/>
                  </a:ext>
                </a:extLst>
              </a:tr>
              <a:tr h="1748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同適應症藥品的臨床試驗前例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3008749"/>
                  </a:ext>
                </a:extLst>
              </a:tr>
              <a:tr h="1748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是否可採用孤兒藥、快速通道等快速通關路徑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991972"/>
                  </a:ext>
                </a:extLst>
              </a:tr>
              <a:tr h="174879">
                <a:tc rowSpan="3"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智慧財產權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可實施性評估（</a:t>
                      </a:r>
                      <a:r>
                        <a:rPr lang="en-US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freedom to operate</a:t>
                      </a: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）</a:t>
                      </a:r>
                      <a:endParaRPr lang="en-US" sz="1400" b="0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5532457"/>
                  </a:ext>
                </a:extLst>
              </a:tr>
              <a:tr h="1748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新專利佈局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36411"/>
                  </a:ext>
                </a:extLst>
              </a:tr>
              <a:tr h="1748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預期出場方式（技轉或成立新創公司）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5628054"/>
                  </a:ext>
                </a:extLst>
              </a:tr>
              <a:tr h="174879">
                <a:tc rowSpan="4"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財務考量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物料成本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377885"/>
                  </a:ext>
                </a:extLst>
              </a:tr>
              <a:tr h="1748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預計售價與現有療法比價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4754285"/>
                  </a:ext>
                </a:extLst>
              </a:tr>
              <a:tr h="1748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研發成本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468938"/>
                  </a:ext>
                </a:extLst>
              </a:tr>
              <a:tr h="1748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預期投資收益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6740538"/>
                  </a:ext>
                </a:extLst>
              </a:tr>
            </a:tbl>
          </a:graphicData>
        </a:graphic>
      </p:graphicFrame>
      <p:sp>
        <p:nvSpPr>
          <p:cNvPr id="5" name="Google Shape;326;p10"/>
          <p:cNvSpPr txBox="1">
            <a:spLocks noGrp="1"/>
          </p:cNvSpPr>
          <p:nvPr>
            <p:ph type="title"/>
          </p:nvPr>
        </p:nvSpPr>
        <p:spPr>
          <a:xfrm>
            <a:off x="609603" y="301925"/>
            <a:ext cx="10972800" cy="625559"/>
          </a:xfrm>
        </p:spPr>
        <p:txBody>
          <a:bodyPr anchor="ctr"/>
          <a:lstStyle/>
          <a:p>
            <a:pPr lvl="0"/>
            <a:r>
              <a:rPr lang="en-US" sz="2800" b="1"/>
              <a:t>Target Product Profile 2/2 </a:t>
            </a:r>
            <a:r>
              <a:rPr lang="zh-TW" altLang="en-US" sz="2800" b="1"/>
              <a:t>新藥類填寫</a:t>
            </a: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32;p11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endParaRPr lang="en-US"/>
          </a:p>
          <a:p>
            <a:pPr marL="0" lvl="0" indent="0">
              <a:spcBef>
                <a:spcPts val="520"/>
              </a:spcBef>
              <a:buNone/>
            </a:pPr>
            <a:endParaRPr lang="en-US"/>
          </a:p>
        </p:txBody>
      </p:sp>
      <p:sp>
        <p:nvSpPr>
          <p:cNvPr id="3" name="Google Shape;333;p11"/>
          <p:cNvSpPr txBox="1"/>
          <p:nvPr/>
        </p:nvSpPr>
        <p:spPr>
          <a:xfrm>
            <a:off x="10566404" y="6356351"/>
            <a:ext cx="10159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FD0257F-D2D7-4675-9CB4-BCAE005C1911}" type="slidenum">
              <a:t>6</a:t>
            </a:fld>
            <a:endParaRPr lang="en-US" sz="1100" b="0" i="0" u="none" strike="noStrike" kern="0" cap="none" spc="0" baseline="0">
              <a:solidFill>
                <a:srgbClr val="000000"/>
              </a:solidFill>
              <a:uFillTx/>
              <a:latin typeface="MingLiu"/>
              <a:ea typeface="MingLiu"/>
              <a:cs typeface="MingLiu"/>
            </a:endParaRPr>
          </a:p>
        </p:txBody>
      </p:sp>
      <p:graphicFrame>
        <p:nvGraphicFramePr>
          <p:cNvPr id="4" name="Google Shape;334;p11"/>
          <p:cNvGraphicFramePr>
            <a:graphicFrameLocks noGrp="1"/>
          </p:cNvGraphicFramePr>
          <p:nvPr/>
        </p:nvGraphicFramePr>
        <p:xfrm>
          <a:off x="213046" y="790169"/>
          <a:ext cx="11765904" cy="5931310"/>
        </p:xfrm>
        <a:graphic>
          <a:graphicData uri="http://schemas.openxmlformats.org/drawingml/2006/table">
            <a:tbl>
              <a:tblPr firstRow="1" firstCol="1" lastRow="1" lastCol="1" bandRow="1" bandCol="1">
                <a:effectLst/>
                <a:tableStyleId>{69012ECD-51FC-41F1-AA8D-1B2483CD663E}</a:tableStyleId>
              </a:tblPr>
              <a:tblGrid>
                <a:gridCol w="1700747">
                  <a:extLst>
                    <a:ext uri="{9D8B030D-6E8A-4147-A177-3AD203B41FA5}">
                      <a16:colId xmlns:a16="http://schemas.microsoft.com/office/drawing/2014/main" val="2901807741"/>
                    </a:ext>
                  </a:extLst>
                </a:gridCol>
                <a:gridCol w="4412802">
                  <a:extLst>
                    <a:ext uri="{9D8B030D-6E8A-4147-A177-3AD203B41FA5}">
                      <a16:colId xmlns:a16="http://schemas.microsoft.com/office/drawing/2014/main" val="4124962638"/>
                    </a:ext>
                  </a:extLst>
                </a:gridCol>
                <a:gridCol w="1983278">
                  <a:extLst>
                    <a:ext uri="{9D8B030D-6E8A-4147-A177-3AD203B41FA5}">
                      <a16:colId xmlns:a16="http://schemas.microsoft.com/office/drawing/2014/main" val="3135446103"/>
                    </a:ext>
                  </a:extLst>
                </a:gridCol>
                <a:gridCol w="1962540">
                  <a:extLst>
                    <a:ext uri="{9D8B030D-6E8A-4147-A177-3AD203B41FA5}">
                      <a16:colId xmlns:a16="http://schemas.microsoft.com/office/drawing/2014/main" val="1634663716"/>
                    </a:ext>
                  </a:extLst>
                </a:gridCol>
                <a:gridCol w="1706526">
                  <a:extLst>
                    <a:ext uri="{9D8B030D-6E8A-4147-A177-3AD203B41FA5}">
                      <a16:colId xmlns:a16="http://schemas.microsoft.com/office/drawing/2014/main" val="1996261405"/>
                    </a:ext>
                  </a:extLst>
                </a:gridCol>
              </a:tblGrid>
              <a:tr h="354741"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項目</a:t>
                      </a:r>
                      <a:endParaRPr lang="en-US" sz="2000" b="1" u="none" strike="noStrike" kern="1200" cap="none">
                        <a:solidFill>
                          <a:srgbClr val="FFFFF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細項</a:t>
                      </a:r>
                      <a:endParaRPr lang="en-US" sz="2000" b="1" u="none" strike="noStrike" kern="1200" cap="none">
                        <a:solidFill>
                          <a:srgbClr val="FFFFF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產品目前狀況</a:t>
                      </a:r>
                      <a:endParaRPr lang="en-US" sz="2000" b="1" u="none" strike="noStrike" kern="1200" cap="none">
                        <a:solidFill>
                          <a:srgbClr val="FFFFF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最終產品規格</a:t>
                      </a:r>
                    </a:p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(</a:t>
                      </a:r>
                      <a:r>
                        <a:rPr 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目標</a:t>
                      </a:r>
                      <a:r>
                        <a:rPr lang="en-US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)</a:t>
                      </a:r>
                      <a:endParaRPr lang="en-US" sz="2000" b="1" u="none" strike="noStrike" kern="1200" cap="none">
                        <a:solidFill>
                          <a:srgbClr val="FFFFF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47621" marR="47621" marT="0" marB="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競爭者</a:t>
                      </a:r>
                      <a:r>
                        <a:rPr lang="en-US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(</a:t>
                      </a:r>
                      <a:r>
                        <a:rPr 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類似品</a:t>
                      </a:r>
                      <a:r>
                        <a:rPr lang="en-US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)</a:t>
                      </a:r>
                      <a:endParaRPr lang="en-US" sz="2000" b="1" u="none" strike="noStrike" kern="1200" cap="none">
                        <a:solidFill>
                          <a:srgbClr val="FFFFFF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814876"/>
                  </a:ext>
                </a:extLst>
              </a:tr>
              <a:tr h="265047">
                <a:tc rowSpan="7"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產品描述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器材的概述，包括預期用途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 </a:t>
                      </a: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 </a:t>
                      </a: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 </a:t>
                      </a: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111906"/>
                  </a:ext>
                </a:extLst>
              </a:tr>
              <a:tr h="30209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器材的操作原理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1518943"/>
                  </a:ext>
                </a:extLst>
              </a:tr>
              <a:tr h="30209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器材的分類與適用的分級規定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57856"/>
                  </a:ext>
                </a:extLst>
              </a:tr>
              <a:tr h="30209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新穎性能的說明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586869"/>
                  </a:ext>
                </a:extLst>
              </a:tr>
              <a:tr h="40280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擬與該器材結合使用之附件、其他醫療器材與其他非醫療器材產品的描述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041323"/>
                  </a:ext>
                </a:extLst>
              </a:tr>
              <a:tr h="10070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器材關鍵功能要素的概述，如其零件</a:t>
                      </a:r>
                      <a:r>
                        <a:rPr lang="en-US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/</a:t>
                      </a: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組件（包括軟體，若適用）、配方、構成、功能。若適用，應包括：器材的圖示（如架構圖、照片、工程圖），應清楚指示關鍵零件</a:t>
                      </a:r>
                      <a:r>
                        <a:rPr lang="en-US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/</a:t>
                      </a: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組件，包括工程圖與架構圖的充分解說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 </a:t>
                      </a: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 </a:t>
                      </a: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 </a:t>
                      </a: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7806819"/>
                  </a:ext>
                </a:extLst>
              </a:tr>
              <a:tr h="4133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器材關鍵功能要素所含材料的概述，以及與人體直接或間接接觸之材料的概述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 </a:t>
                      </a: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 </a:t>
                      </a: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 </a:t>
                      </a: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367056"/>
                  </a:ext>
                </a:extLst>
              </a:tr>
              <a:tr h="265047">
                <a:tc rowSpan="4"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適應症及</a:t>
                      </a:r>
                    </a:p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使用方法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適應症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 </a:t>
                      </a: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 </a:t>
                      </a: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 </a:t>
                      </a: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5461868"/>
                  </a:ext>
                </a:extLst>
              </a:tr>
              <a:tr h="4208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器材適用的病患群與病況，及其他考量，如選取病患的標準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447115"/>
                  </a:ext>
                </a:extLst>
              </a:tr>
              <a:tr h="26504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使用於人體之位置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 </a:t>
                      </a: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 </a:t>
                      </a: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 </a:t>
                      </a: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830590"/>
                  </a:ext>
                </a:extLst>
              </a:tr>
              <a:tr h="26504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9" marR="0" lvl="0" indent="0" algn="l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0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使用該醫療器材場所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 </a:t>
                      </a: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 </a:t>
                      </a: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kern="1200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</a:rPr>
                        <a:t> </a:t>
                      </a:r>
                      <a:endParaRPr lang="en-US" sz="1200" b="1" u="none" strike="noStrike" kern="1200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6393623"/>
                  </a:ext>
                </a:extLst>
              </a:tr>
            </a:tbl>
          </a:graphicData>
        </a:graphic>
      </p:graphicFrame>
      <p:sp>
        <p:nvSpPr>
          <p:cNvPr id="5" name="Google Shape;335;p11"/>
          <p:cNvSpPr txBox="1">
            <a:spLocks noGrp="1"/>
          </p:cNvSpPr>
          <p:nvPr>
            <p:ph type="title"/>
          </p:nvPr>
        </p:nvSpPr>
        <p:spPr>
          <a:xfrm>
            <a:off x="609603" y="327803"/>
            <a:ext cx="10972800" cy="534841"/>
          </a:xfrm>
        </p:spPr>
        <p:txBody>
          <a:bodyPr anchor="ctr"/>
          <a:lstStyle/>
          <a:p>
            <a:pPr lvl="0"/>
            <a:r>
              <a:rPr lang="en-US" sz="2800" b="1"/>
              <a:t>Target Product Profile 1/2 </a:t>
            </a:r>
            <a:r>
              <a:rPr lang="zh-TW" altLang="en-US" sz="2800" b="1"/>
              <a:t>醫材類填寫</a:t>
            </a: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bg>
      <p:bgPr>
        <a:gradFill>
          <a:gsLst>
            <a:gs pos="0">
              <a:srgbClr val="F6F8FC"/>
            </a:gs>
            <a:gs pos="100000">
              <a:srgbClr val="ABC0E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43;p12"/>
          <p:cNvSpPr txBox="1">
            <a:spLocks noGrp="1"/>
          </p:cNvSpPr>
          <p:nvPr>
            <p:ph type="title"/>
          </p:nvPr>
        </p:nvSpPr>
        <p:spPr>
          <a:xfrm>
            <a:off x="609603" y="327803"/>
            <a:ext cx="10972800" cy="534841"/>
          </a:xfrm>
        </p:spPr>
        <p:txBody>
          <a:bodyPr anchor="ctr"/>
          <a:lstStyle/>
          <a:p>
            <a:pPr lvl="0"/>
            <a:r>
              <a:rPr lang="en-US" sz="2800" b="1"/>
              <a:t>Target Product Profile 2/2 </a:t>
            </a:r>
            <a:r>
              <a:rPr lang="zh-TW" altLang="en-US" sz="2800" b="1"/>
              <a:t>醫材類填寫</a:t>
            </a:r>
          </a:p>
        </p:txBody>
      </p:sp>
      <p:graphicFrame>
        <p:nvGraphicFramePr>
          <p:cNvPr id="3" name="Google Shape;342;p12"/>
          <p:cNvGraphicFramePr>
            <a:graphicFrameLocks noGrp="1"/>
          </p:cNvGraphicFramePr>
          <p:nvPr/>
        </p:nvGraphicFramePr>
        <p:xfrm>
          <a:off x="205273" y="1018632"/>
          <a:ext cx="11719252" cy="5572143"/>
        </p:xfrm>
        <a:graphic>
          <a:graphicData uri="http://schemas.openxmlformats.org/drawingml/2006/table">
            <a:tbl>
              <a:tblPr firstRow="1" firstCol="1" lastRow="1" lastCol="1" bandRow="1" bandCol="1">
                <a:effectLst/>
                <a:tableStyleId>{0CD50423-1536-4748-AE3D-4360C7225501}</a:tableStyleId>
              </a:tblPr>
              <a:tblGrid>
                <a:gridCol w="1454078">
                  <a:extLst>
                    <a:ext uri="{9D8B030D-6E8A-4147-A177-3AD203B41FA5}">
                      <a16:colId xmlns:a16="http://schemas.microsoft.com/office/drawing/2014/main" val="4095323566"/>
                    </a:ext>
                  </a:extLst>
                </a:gridCol>
                <a:gridCol w="5365205">
                  <a:extLst>
                    <a:ext uri="{9D8B030D-6E8A-4147-A177-3AD203B41FA5}">
                      <a16:colId xmlns:a16="http://schemas.microsoft.com/office/drawing/2014/main" val="2410915998"/>
                    </a:ext>
                  </a:extLst>
                </a:gridCol>
                <a:gridCol w="1559600">
                  <a:extLst>
                    <a:ext uri="{9D8B030D-6E8A-4147-A177-3AD203B41FA5}">
                      <a16:colId xmlns:a16="http://schemas.microsoft.com/office/drawing/2014/main" val="3059753995"/>
                    </a:ext>
                  </a:extLst>
                </a:gridCol>
                <a:gridCol w="1750015">
                  <a:extLst>
                    <a:ext uri="{9D8B030D-6E8A-4147-A177-3AD203B41FA5}">
                      <a16:colId xmlns:a16="http://schemas.microsoft.com/office/drawing/2014/main" val="2599399212"/>
                    </a:ext>
                  </a:extLst>
                </a:gridCol>
                <a:gridCol w="1590342">
                  <a:extLst>
                    <a:ext uri="{9D8B030D-6E8A-4147-A177-3AD203B41FA5}">
                      <a16:colId xmlns:a16="http://schemas.microsoft.com/office/drawing/2014/main" val="1821242535"/>
                    </a:ext>
                  </a:extLst>
                </a:gridCol>
              </a:tblGrid>
              <a:tr h="537786"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項目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細項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產品目前狀況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最終產品規格</a:t>
                      </a:r>
                    </a:p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(</a:t>
                      </a:r>
                      <a:r>
                        <a:rPr lang="zh-TW" altLang="en-US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目標</a:t>
                      </a:r>
                      <a:r>
                        <a:rPr lang="en-US" alt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)</a:t>
                      </a:r>
                      <a:endParaRPr lang="zh-TW" altLang="en-US" sz="2000" b="1" u="none" strike="noStrike" kern="1200" cap="none">
                        <a:solidFill>
                          <a:srgbClr val="FFFFFF"/>
                        </a:solidFill>
                        <a:latin typeface="Microsoft JhengHei"/>
                        <a:ea typeface="Microsoft JhengHei"/>
                      </a:endParaRPr>
                    </a:p>
                  </a:txBody>
                  <a:tcPr marL="47621" marR="47621" marT="0" marB="0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defTabSz="914400" rtl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競爭者</a:t>
                      </a:r>
                      <a:r>
                        <a:rPr lang="en-US" alt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(</a:t>
                      </a:r>
                      <a:r>
                        <a:rPr lang="zh-TW" altLang="en-US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類似品</a:t>
                      </a:r>
                      <a:r>
                        <a:rPr lang="en-US" altLang="zh-TW" sz="2000" b="1" u="none" strike="noStrike" kern="1200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</a:rPr>
                        <a:t>)</a:t>
                      </a:r>
                      <a:endParaRPr lang="zh-TW" altLang="en-US" sz="2000" b="1" u="none" strike="noStrike" kern="1200" cap="none">
                        <a:solidFill>
                          <a:srgbClr val="FFFFFF"/>
                        </a:solidFill>
                        <a:latin typeface="Microsoft JhengHei"/>
                        <a:ea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296544"/>
                  </a:ext>
                </a:extLst>
              </a:tr>
              <a:tr h="432383">
                <a:tc rowSpan="4">
                  <a:txBody>
                    <a:bodyPr/>
                    <a:lstStyle/>
                    <a:p>
                      <a:pPr marL="67949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法規考量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母法</a:t>
                      </a:r>
                      <a:r>
                        <a:rPr lang="en-US" altLang="zh-TW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-</a:t>
                      </a: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藥事法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915356"/>
                  </a:ext>
                </a:extLst>
              </a:tr>
              <a:tr h="4323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醫療器材管理辦法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0450759"/>
                  </a:ext>
                </a:extLst>
              </a:tr>
              <a:tr h="6273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藥物優良製造準則第三編</a:t>
                      </a:r>
                      <a:r>
                        <a:rPr lang="en-US" altLang="zh-TW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-</a:t>
                      </a: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醫療器材優良製造規範 （</a:t>
                      </a:r>
                      <a:r>
                        <a:rPr lang="en-US" altLang="zh-TW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GMP</a:t>
                      </a: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）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863236"/>
                  </a:ext>
                </a:extLst>
              </a:tr>
              <a:tr h="4323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醫療器材查驗登記審查準則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249827"/>
                  </a:ext>
                </a:extLst>
              </a:tr>
              <a:tr h="627360">
                <a:tc rowSpan="3">
                  <a:txBody>
                    <a:bodyPr/>
                    <a:lstStyle/>
                    <a:p>
                      <a:pPr marL="67949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智慧財產權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自由運用程度（</a:t>
                      </a:r>
                      <a:r>
                        <a:rPr lang="en-US" altLang="zh-TW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Freedom to Operate, FTO</a:t>
                      </a: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）分析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798930"/>
                  </a:ext>
                </a:extLst>
              </a:tr>
              <a:tr h="4323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可專利性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b="0" u="none" strike="noStrike" cap="none"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2265013"/>
                  </a:ext>
                </a:extLst>
              </a:tr>
              <a:tr h="4323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預期授權成果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066014"/>
                  </a:ext>
                </a:extLst>
              </a:tr>
              <a:tr h="432383">
                <a:tc rowSpan="3">
                  <a:txBody>
                    <a:bodyPr/>
                    <a:lstStyle/>
                    <a:p>
                      <a:pPr marL="67949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相對競爭技術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相同治療目標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3175861"/>
                  </a:ext>
                </a:extLst>
              </a:tr>
              <a:tr h="4323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相同治療原理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643035"/>
                  </a:ext>
                </a:extLst>
              </a:tr>
              <a:tr h="4323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相同適應症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0" u="none" strike="noStrike" cap="none"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170396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49;p41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endParaRPr lang="en-US"/>
          </a:p>
          <a:p>
            <a:pPr marL="0" lvl="0" indent="0">
              <a:spcBef>
                <a:spcPts val="520"/>
              </a:spcBef>
              <a:buNone/>
            </a:pPr>
            <a:endParaRPr lang="en-US"/>
          </a:p>
        </p:txBody>
      </p:sp>
      <p:graphicFrame>
        <p:nvGraphicFramePr>
          <p:cNvPr id="3" name="Google Shape;350;p41"/>
          <p:cNvGraphicFramePr>
            <a:graphicFrameLocks noGrp="1"/>
          </p:cNvGraphicFramePr>
          <p:nvPr/>
        </p:nvGraphicFramePr>
        <p:xfrm>
          <a:off x="609603" y="1098057"/>
          <a:ext cx="10972800" cy="3801224"/>
        </p:xfrm>
        <a:graphic>
          <a:graphicData uri="http://schemas.openxmlformats.org/drawingml/2006/table">
            <a:tbl>
              <a:tblPr firstRow="1" firstCol="1" lastRow="1" lastCol="1" bandRow="1" bandCol="1">
                <a:effectLst/>
                <a:tableStyleId>{0CD50423-1536-4748-AE3D-4360C7225501}</a:tableStyleId>
              </a:tblPr>
              <a:tblGrid>
                <a:gridCol w="2107472">
                  <a:extLst>
                    <a:ext uri="{9D8B030D-6E8A-4147-A177-3AD203B41FA5}">
                      <a16:colId xmlns:a16="http://schemas.microsoft.com/office/drawing/2014/main" val="836604886"/>
                    </a:ext>
                  </a:extLst>
                </a:gridCol>
                <a:gridCol w="3100245">
                  <a:extLst>
                    <a:ext uri="{9D8B030D-6E8A-4147-A177-3AD203B41FA5}">
                      <a16:colId xmlns:a16="http://schemas.microsoft.com/office/drawing/2014/main" val="848874856"/>
                    </a:ext>
                  </a:extLst>
                </a:gridCol>
                <a:gridCol w="2978328">
                  <a:extLst>
                    <a:ext uri="{9D8B030D-6E8A-4147-A177-3AD203B41FA5}">
                      <a16:colId xmlns:a16="http://schemas.microsoft.com/office/drawing/2014/main" val="49002776"/>
                    </a:ext>
                  </a:extLst>
                </a:gridCol>
                <a:gridCol w="2786752">
                  <a:extLst>
                    <a:ext uri="{9D8B030D-6E8A-4147-A177-3AD203B41FA5}">
                      <a16:colId xmlns:a16="http://schemas.microsoft.com/office/drawing/2014/main" val="3563617578"/>
                    </a:ext>
                  </a:extLst>
                </a:gridCol>
              </a:tblGrid>
              <a:tr h="1354948">
                <a:tc>
                  <a:txBody>
                    <a:bodyPr/>
                    <a:lstStyle/>
                    <a:p>
                      <a:pPr marL="6858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關鍵技術項目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i="0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團隊現行技術進度</a:t>
                      </a:r>
                    </a:p>
                  </a:txBody>
                  <a:tcPr marL="47621" marR="47621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i="0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本計</a:t>
                      </a:r>
                      <a:r>
                        <a:rPr lang="zh-TW" sz="2000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畫</a:t>
                      </a:r>
                      <a:r>
                        <a:rPr lang="zh-TW" sz="2000" b="1" i="0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預計完成之</a:t>
                      </a:r>
                    </a:p>
                    <a:p>
                      <a:pPr marL="67949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i="0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技術目標及指標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i="0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重要性說明與預估經費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9087"/>
                  </a:ext>
                </a:extLst>
              </a:tr>
              <a:tr h="815425"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418955"/>
                  </a:ext>
                </a:extLst>
              </a:tr>
              <a:tr h="815425"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394269"/>
                  </a:ext>
                </a:extLst>
              </a:tr>
              <a:tr h="815425"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526727"/>
                  </a:ext>
                </a:extLst>
              </a:tr>
            </a:tbl>
          </a:graphicData>
        </a:graphic>
      </p:graphicFrame>
      <p:sp>
        <p:nvSpPr>
          <p:cNvPr id="4" name="Google Shape;351;p41"/>
          <p:cNvSpPr txBox="1">
            <a:spLocks noGrp="1"/>
          </p:cNvSpPr>
          <p:nvPr>
            <p:ph type="title"/>
          </p:nvPr>
        </p:nvSpPr>
        <p:spPr>
          <a:xfrm>
            <a:off x="609603" y="327803"/>
            <a:ext cx="10972800" cy="534841"/>
          </a:xfrm>
        </p:spPr>
        <p:txBody>
          <a:bodyPr anchor="ctr">
            <a:noAutofit/>
          </a:bodyPr>
          <a:lstStyle/>
          <a:p>
            <a:pPr marL="68580" lvl="0">
              <a:lnSpc>
                <a:spcPct val="150000"/>
              </a:lnSpc>
            </a:pPr>
            <a:r>
              <a:rPr lang="zh-TW" altLang="en-US" sz="3200" b="1">
                <a:solidFill>
                  <a:srgbClr val="000000"/>
                </a:solidFill>
              </a:rPr>
              <a:t>產品化關鍵技術研發進度</a:t>
            </a:r>
            <a:r>
              <a:rPr lang="en-US" sz="32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(</a:t>
            </a:r>
            <a:r>
              <a:rPr lang="zh-TW" altLang="en-US" sz="2800" b="1">
                <a:solidFill>
                  <a:srgbClr val="FF0000"/>
                </a:solidFill>
              </a:rPr>
              <a:t>需對應查核點項目</a:t>
            </a:r>
            <a:r>
              <a:rPr lang="en-US" sz="2800" b="1">
                <a:solidFill>
                  <a:srgbClr val="FF0000"/>
                </a:solidFill>
              </a:rPr>
              <a:t>)</a:t>
            </a:r>
            <a:endParaRPr lang="en-US" sz="3200" b="1">
              <a:solidFill>
                <a:srgbClr val="000000"/>
              </a:solidFill>
            </a:endParaRPr>
          </a:p>
        </p:txBody>
      </p:sp>
      <p:sp>
        <p:nvSpPr>
          <p:cNvPr id="5" name="Google Shape;352;p41"/>
          <p:cNvSpPr txBox="1"/>
          <p:nvPr/>
        </p:nvSpPr>
        <p:spPr>
          <a:xfrm>
            <a:off x="847996" y="5259976"/>
            <a:ext cx="10804202" cy="14774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註：本頁應說明團隊現行所掌握之關鍵技術進度，以及為利研發成果商業化，本計畫預計完成之具體、可驗證之技術目標及指標，如功能</a:t>
            </a:r>
            <a:r>
              <a:rPr 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/spec</a:t>
            </a:r>
            <a:r>
              <a:rPr 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精進、產率</a:t>
            </a:r>
            <a:r>
              <a:rPr 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/</a:t>
            </a:r>
            <a:r>
              <a:rPr 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良率提升、完成</a:t>
            </a:r>
            <a:r>
              <a:rPr 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xxx</a:t>
            </a:r>
            <a:r>
              <a:rPr 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測試</a:t>
            </a:r>
            <a:r>
              <a:rPr 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/</a:t>
            </a:r>
            <a:r>
              <a:rPr 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試驗、完成系統雛形、完成</a:t>
            </a:r>
            <a:r>
              <a:rPr 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xxx</a:t>
            </a:r>
            <a:r>
              <a:rPr 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試量產等。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所列技術目標及指標應對應技術查核點。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延續案應對照補充說明與前期之關鍵技術差異，以及這些差異對商業化之必要性。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58;p4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endParaRPr lang="en-US"/>
          </a:p>
          <a:p>
            <a:pPr marL="0" lvl="0" indent="0">
              <a:spcBef>
                <a:spcPts val="520"/>
              </a:spcBef>
              <a:buNone/>
            </a:pPr>
            <a:endParaRPr lang="en-US"/>
          </a:p>
        </p:txBody>
      </p:sp>
      <p:graphicFrame>
        <p:nvGraphicFramePr>
          <p:cNvPr id="3" name="Google Shape;359;p42"/>
          <p:cNvGraphicFramePr>
            <a:graphicFrameLocks noGrp="1"/>
          </p:cNvGraphicFramePr>
          <p:nvPr/>
        </p:nvGraphicFramePr>
        <p:xfrm>
          <a:off x="609603" y="1098057"/>
          <a:ext cx="10972800" cy="3801224"/>
        </p:xfrm>
        <a:graphic>
          <a:graphicData uri="http://schemas.openxmlformats.org/drawingml/2006/table">
            <a:tbl>
              <a:tblPr firstRow="1" firstCol="1" lastRow="1" lastCol="1" bandRow="1" bandCol="1">
                <a:effectLst/>
                <a:tableStyleId>{0CD50423-1536-4748-AE3D-4360C7225501}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1934421647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149062204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263639240"/>
                    </a:ext>
                  </a:extLst>
                </a:gridCol>
              </a:tblGrid>
              <a:tr h="1354948">
                <a:tc>
                  <a:txBody>
                    <a:bodyPr/>
                    <a:lstStyle/>
                    <a:p>
                      <a:pPr marL="6858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工作項目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i="0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本計</a:t>
                      </a:r>
                      <a:r>
                        <a:rPr lang="zh-TW" sz="2000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畫</a:t>
                      </a:r>
                      <a:r>
                        <a:rPr lang="zh-TW" sz="2000" b="1" i="0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預計完成之成果</a:t>
                      </a:r>
                    </a:p>
                  </a:txBody>
                  <a:tcPr marL="47621" marR="47621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tc>
                  <a:txBody>
                    <a:bodyPr/>
                    <a:lstStyle/>
                    <a:p>
                      <a:pPr marL="67949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 b="1" i="0" u="none" strike="noStrike" cap="none">
                          <a:solidFill>
                            <a:srgbClr val="FFFFFF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重要性說明與預估經費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518100"/>
                  </a:ext>
                </a:extLst>
              </a:tr>
              <a:tr h="815425"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none" strike="noStrike" cap="none">
                          <a:solidFill>
                            <a:srgbClr val="000000"/>
                          </a:solidFill>
                          <a:latin typeface="Microsoft JhengHei"/>
                          <a:ea typeface="Microsoft JhengHei"/>
                          <a:cs typeface="Microsoft JhengHei"/>
                        </a:rPr>
                        <a:t> </a:t>
                      </a: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988013"/>
                  </a:ext>
                </a:extLst>
              </a:tr>
              <a:tr h="815425"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036853"/>
                  </a:ext>
                </a:extLst>
              </a:tr>
              <a:tr h="815425">
                <a:tc>
                  <a:txBody>
                    <a:bodyPr/>
                    <a:lstStyle/>
                    <a:p>
                      <a:pPr marL="685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u="none" strike="noStrike" cap="none">
                        <a:solidFill>
                          <a:srgbClr val="000000"/>
                        </a:solidFill>
                        <a:latin typeface="Microsoft JhengHei"/>
                        <a:ea typeface="Microsoft JhengHei"/>
                        <a:cs typeface="Microsoft JhengHei"/>
                      </a:endParaRPr>
                    </a:p>
                  </a:txBody>
                  <a:tcPr marL="0" marR="0" marT="0" marB="0" anchor="ctr">
                    <a:lnL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735204"/>
                  </a:ext>
                </a:extLst>
              </a:tr>
            </a:tbl>
          </a:graphicData>
        </a:graphic>
      </p:graphicFrame>
      <p:sp>
        <p:nvSpPr>
          <p:cNvPr id="4" name="Google Shape;360;p42"/>
          <p:cNvSpPr txBox="1">
            <a:spLocks noGrp="1"/>
          </p:cNvSpPr>
          <p:nvPr>
            <p:ph type="title"/>
          </p:nvPr>
        </p:nvSpPr>
        <p:spPr>
          <a:xfrm>
            <a:off x="609603" y="327803"/>
            <a:ext cx="10972800" cy="534841"/>
          </a:xfrm>
        </p:spPr>
        <p:txBody>
          <a:bodyPr anchor="ctr">
            <a:noAutofit/>
          </a:bodyPr>
          <a:lstStyle/>
          <a:p>
            <a:pPr marL="68580" lvl="0">
              <a:lnSpc>
                <a:spcPct val="150000"/>
              </a:lnSpc>
            </a:pPr>
            <a:r>
              <a:rPr lang="zh-TW" altLang="en-US" sz="3200" b="1">
                <a:solidFill>
                  <a:srgbClr val="000000"/>
                </a:solidFill>
              </a:rPr>
              <a:t>科研成果之商品化進度</a:t>
            </a:r>
            <a:r>
              <a:rPr lang="en-US" sz="32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(</a:t>
            </a:r>
            <a:r>
              <a:rPr lang="zh-TW" altLang="en-US" sz="2800" b="1">
                <a:solidFill>
                  <a:srgbClr val="FF0000"/>
                </a:solidFill>
              </a:rPr>
              <a:t>需對應查核點項目</a:t>
            </a:r>
            <a:r>
              <a:rPr lang="en-US" sz="2800" b="1">
                <a:solidFill>
                  <a:srgbClr val="FF0000"/>
                </a:solidFill>
              </a:rPr>
              <a:t>)</a:t>
            </a:r>
            <a:endParaRPr lang="en-US" sz="3200" b="1">
              <a:solidFill>
                <a:srgbClr val="000000"/>
              </a:solidFill>
            </a:endParaRPr>
          </a:p>
        </p:txBody>
      </p:sp>
      <p:sp>
        <p:nvSpPr>
          <p:cNvPr id="5" name="Google Shape;361;p42"/>
          <p:cNvSpPr txBox="1"/>
          <p:nvPr/>
        </p:nvSpPr>
        <p:spPr>
          <a:xfrm>
            <a:off x="830576" y="5134740"/>
            <a:ext cx="10569000" cy="14774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21" tIns="45701" rIns="91421" bIns="45701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註：本頁應說明為利研發成果商業化，本計畫預計完成之進度，如完成多少潛在客戶</a:t>
            </a:r>
            <a:r>
              <a:rPr 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/</a:t>
            </a:r>
            <a:r>
              <a:rPr 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合作夥伴洽談、簽訂多少</a:t>
            </a:r>
            <a:r>
              <a:rPr 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MOU/</a:t>
            </a:r>
            <a:r>
              <a:rPr 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訂單、開發</a:t>
            </a:r>
            <a:r>
              <a:rPr 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xxx</a:t>
            </a:r>
            <a:r>
              <a:rPr 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客戶、完成</a:t>
            </a:r>
            <a:r>
              <a:rPr 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xxx</a:t>
            </a:r>
            <a:r>
              <a:rPr 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法規驗證或諮詢、完成</a:t>
            </a:r>
            <a:r>
              <a:rPr 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xxx</a:t>
            </a:r>
            <a:r>
              <a:rPr 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取證</a:t>
            </a:r>
            <a:r>
              <a:rPr 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(</a:t>
            </a:r>
            <a:r>
              <a:rPr 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或申請送件</a:t>
            </a:r>
            <a:r>
              <a:rPr 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)</a:t>
            </a:r>
            <a:r>
              <a:rPr 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、完成</a:t>
            </a:r>
            <a:r>
              <a:rPr 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xxx</a:t>
            </a:r>
            <a:r>
              <a:rPr 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智財評估、完成</a:t>
            </a:r>
            <a:r>
              <a:rPr lang="en-US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xxx</a:t>
            </a:r>
            <a:r>
              <a:rPr 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參展等。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所列工作項目與成果應對應商業查核點。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0" cap="none" spc="0" baseline="0">
                <a:solidFill>
                  <a:srgbClr val="FF0000"/>
                </a:solidFill>
                <a:uFillTx/>
                <a:latin typeface="Microsoft JhengHei"/>
                <a:ea typeface="Microsoft JhengHei"/>
                <a:cs typeface="Microsoft JhengHei"/>
              </a:rPr>
              <a:t>延續案應對照補充說明與前期之工作項目差異，以及這些差異對商業化之必要性。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腦力激盪簡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腦力激盪簡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腦力激盪簡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3396</Words>
  <Application>Microsoft Office PowerPoint</Application>
  <PresentationFormat>寬螢幕</PresentationFormat>
  <Paragraphs>613</Paragraphs>
  <Slides>20</Slides>
  <Notes>20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20</vt:i4>
      </vt:variant>
    </vt:vector>
  </HeadingPairs>
  <TitlesOfParts>
    <vt:vector size="33" baseType="lpstr">
      <vt:lpstr>Microsoft YaHei</vt:lpstr>
      <vt:lpstr>MingLiu</vt:lpstr>
      <vt:lpstr>Noto Sans Symbols</vt:lpstr>
      <vt:lpstr>PMingLiu</vt:lpstr>
      <vt:lpstr>Microsoft JhengHei</vt:lpstr>
      <vt:lpstr>新細明體</vt:lpstr>
      <vt:lpstr>Arial</vt:lpstr>
      <vt:lpstr>Calibri</vt:lpstr>
      <vt:lpstr>Century Gothic</vt:lpstr>
      <vt:lpstr>Times New Roman</vt:lpstr>
      <vt:lpstr>腦力激盪簡報</vt:lpstr>
      <vt:lpstr>1_腦力激盪簡報</vt:lpstr>
      <vt:lpstr>3_腦力激盪簡報</vt:lpstr>
      <vt:lpstr>113年第2梯次科研創業計畫個案構想書(拔尖案)</vt:lpstr>
      <vt:lpstr>一、構想項目說明(以下為參考項目，團隊可自行編列順序)</vt:lpstr>
      <vt:lpstr>商業模式匯總（各團隊必填，新藥團隊選填）</vt:lpstr>
      <vt:lpstr>Target Product Profile 1/2 新藥類填寫</vt:lpstr>
      <vt:lpstr>Target Product Profile 2/2 新藥類填寫</vt:lpstr>
      <vt:lpstr>Target Product Profile 1/2 醫材類填寫</vt:lpstr>
      <vt:lpstr>Target Product Profile 2/2 醫材類填寫</vt:lpstr>
      <vt:lpstr>產品化關鍵技術研發進度 (需對應查核點項目)</vt:lpstr>
      <vt:lpstr>科研成果之商品化進度 (需對應查核點項目)</vt:lpstr>
      <vt:lpstr>(四)自提查核點(拔尖)</vt:lpstr>
      <vt:lpstr>(五)個案經費表(經費請詳述工作項目及預估經費，拔尖案總額以1500萬為上限) </vt:lpstr>
      <vt:lpstr>二、本計畫「智財清單」</vt:lpstr>
      <vt:lpstr>二、本計畫「智財清單」</vt:lpstr>
      <vt:lpstr>附件一、計畫主持人過往研究成果</vt:lpstr>
      <vt:lpstr>附件一、計畫主持人過往研究成果(續)</vt:lpstr>
      <vt:lpstr>附件二、本計畫「智財調查」</vt:lpstr>
      <vt:lpstr>附錄、商業模式匯總說明（含建議順序） </vt:lpstr>
      <vt:lpstr>附錄、商業模式匯總說明（含建議順序） </vt:lpstr>
      <vt:lpstr>附錄、商業模式匯總說明（含建議順序） </vt:lpstr>
      <vt:lpstr>附錄、商業模式匯總說明（含建議順序）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113年第2梯次科研創業計畫個案構想書(拔尖案)</dc:title>
  <dc:creator>葉愷芸</dc:creator>
  <cp:lastModifiedBy>user</cp:lastModifiedBy>
  <cp:revision>4</cp:revision>
  <dcterms:created xsi:type="dcterms:W3CDTF">2018-06-20T05:53:52Z</dcterms:created>
  <dcterms:modified xsi:type="dcterms:W3CDTF">2024-02-16T00:56:43Z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